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 id="2147483660" r:id="rId6"/>
    <p:sldMasterId id="2147483672"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Lst>
  <p:sldSz cy="6858000" cx="9144000"/>
  <p:notesSz cx="7023100" cy="9309100"/>
  <p:embeddedFontLst>
    <p:embeddedFont>
      <p:font typeface="Overlock"/>
      <p:regular r:id="rId33"/>
      <p:bold r:id="rId34"/>
      <p:italic r:id="rId35"/>
      <p:boldItalic r:id="rId36"/>
    </p:embeddedFont>
    <p:embeddedFont>
      <p:font typeface="Corbel"/>
      <p:regular r:id="rId37"/>
      <p:bold r:id="rId38"/>
      <p:italic r:id="rId39"/>
      <p:boldItalic r:id="rId40"/>
    </p:embeddedFont>
    <p:embeddedFont>
      <p:font typeface="Century Schoolbook"/>
      <p:regular r:id="rId41"/>
      <p:bold r:id="rId42"/>
      <p:italic r:id="rId43"/>
      <p:boldItalic r:id="rId4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http://customooxmlschemas.google.com/">
      <go:slidesCustomData xmlns:go="http://customooxmlschemas.google.com/" r:id="rId45" roundtripDataSignature="AMtx7miEcfep1J8in26C1hSzCwZpjbPQL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AFC58B93-B4A0-407B-8C91-F56B10415CC9}">
  <a:tblStyle styleId="{AFC58B93-B4A0-407B-8C91-F56B10415CC9}" styleName="Table_0">
    <a:wholeTbl>
      <a:tcTxStyle b="off" i="off">
        <a:font>
          <a:latin typeface="Corbel"/>
          <a:ea typeface="Corbel"/>
          <a:cs typeface="Corbel"/>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FF3"/>
          </a:solidFill>
        </a:fill>
      </a:tcStyle>
    </a:wholeTbl>
    <a:band1H>
      <a:tcTxStyle b="off" i="off"/>
      <a:tcStyle>
        <a:fill>
          <a:solidFill>
            <a:srgbClr val="CDDEE5"/>
          </a:solidFill>
        </a:fill>
      </a:tcStyle>
    </a:band1H>
    <a:band2H>
      <a:tcTxStyle b="off" i="off"/>
    </a:band2H>
    <a:band1V>
      <a:tcTxStyle b="off" i="off"/>
      <a:tcStyle>
        <a:fill>
          <a:solidFill>
            <a:srgbClr val="CDDEE5"/>
          </a:solidFill>
        </a:fill>
      </a:tcStyle>
    </a:band1V>
    <a:band2V>
      <a:tcTxStyle b="off" i="off"/>
    </a:band2V>
    <a:lastCol>
      <a:tcTxStyle b="on" i="off">
        <a:font>
          <a:latin typeface="Corbel"/>
          <a:ea typeface="Corbel"/>
          <a:cs typeface="Corbel"/>
        </a:font>
        <a:schemeClr val="lt1"/>
      </a:tcTxStyle>
      <a:tcStyle>
        <a:fill>
          <a:solidFill>
            <a:schemeClr val="accent1"/>
          </a:solidFill>
        </a:fill>
      </a:tcStyle>
    </a:lastCol>
    <a:firstCol>
      <a:tcTxStyle b="on" i="off">
        <a:font>
          <a:latin typeface="Corbel"/>
          <a:ea typeface="Corbel"/>
          <a:cs typeface="Corbel"/>
        </a:font>
        <a:schemeClr val="lt1"/>
      </a:tcTxStyle>
      <a:tcStyle>
        <a:fill>
          <a:solidFill>
            <a:schemeClr val="accent1"/>
          </a:solidFill>
        </a:fill>
      </a:tcStyle>
    </a:firstCol>
    <a:lastRow>
      <a:tcTxStyle b="on" i="off">
        <a:font>
          <a:latin typeface="Corbel"/>
          <a:ea typeface="Corbel"/>
          <a:cs typeface="Corbel"/>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b="off" i="off"/>
    </a:seCell>
    <a:swCell>
      <a:tcTxStyle b="off" i="off"/>
    </a:swCell>
    <a:firstRow>
      <a:tcTxStyle b="on" i="off">
        <a:font>
          <a:latin typeface="Corbel"/>
          <a:ea typeface="Corbel"/>
          <a:cs typeface="Corbel"/>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Corbel-boldItalic.fntdata"/><Relationship Id="rId20" Type="http://schemas.openxmlformats.org/officeDocument/2006/relationships/slide" Target="slides/slide12.xml"/><Relationship Id="rId42" Type="http://schemas.openxmlformats.org/officeDocument/2006/relationships/font" Target="fonts/CenturySchoolbook-bold.fntdata"/><Relationship Id="rId41" Type="http://schemas.openxmlformats.org/officeDocument/2006/relationships/font" Target="fonts/CenturySchoolbook-regular.fntdata"/><Relationship Id="rId22" Type="http://schemas.openxmlformats.org/officeDocument/2006/relationships/slide" Target="slides/slide14.xml"/><Relationship Id="rId44" Type="http://schemas.openxmlformats.org/officeDocument/2006/relationships/font" Target="fonts/CenturySchoolbook-boldItalic.fntdata"/><Relationship Id="rId21" Type="http://schemas.openxmlformats.org/officeDocument/2006/relationships/slide" Target="slides/slide13.xml"/><Relationship Id="rId43" Type="http://schemas.openxmlformats.org/officeDocument/2006/relationships/font" Target="fonts/CenturySchoolbook-italic.fntdata"/><Relationship Id="rId24" Type="http://schemas.openxmlformats.org/officeDocument/2006/relationships/slide" Target="slides/slide16.xml"/><Relationship Id="rId23" Type="http://schemas.openxmlformats.org/officeDocument/2006/relationships/slide" Target="slides/slide15.xml"/><Relationship Id="rId45" Type="http://customschemas.google.com/relationships/presentationmetadata" Target="meta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1.xml"/><Relationship Id="rId26" Type="http://schemas.openxmlformats.org/officeDocument/2006/relationships/slide" Target="slides/slide18.xml"/><Relationship Id="rId25" Type="http://schemas.openxmlformats.org/officeDocument/2006/relationships/slide" Target="slides/slide17.xml"/><Relationship Id="rId28" Type="http://schemas.openxmlformats.org/officeDocument/2006/relationships/slide" Target="slides/slide20.xml"/><Relationship Id="rId27" Type="http://schemas.openxmlformats.org/officeDocument/2006/relationships/slide" Target="slides/slide19.xml"/><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slide" Target="slides/slide21.xml"/><Relationship Id="rId7" Type="http://schemas.openxmlformats.org/officeDocument/2006/relationships/slideMaster" Target="slideMasters/slideMaster3.xml"/><Relationship Id="rId8" Type="http://schemas.openxmlformats.org/officeDocument/2006/relationships/notesMaster" Target="notesMasters/notesMaster1.xml"/><Relationship Id="rId31" Type="http://schemas.openxmlformats.org/officeDocument/2006/relationships/slide" Target="slides/slide23.xml"/><Relationship Id="rId30" Type="http://schemas.openxmlformats.org/officeDocument/2006/relationships/slide" Target="slides/slide22.xml"/><Relationship Id="rId11" Type="http://schemas.openxmlformats.org/officeDocument/2006/relationships/slide" Target="slides/slide3.xml"/><Relationship Id="rId33" Type="http://schemas.openxmlformats.org/officeDocument/2006/relationships/font" Target="fonts/Overlock-regular.fntdata"/><Relationship Id="rId10" Type="http://schemas.openxmlformats.org/officeDocument/2006/relationships/slide" Target="slides/slide2.xml"/><Relationship Id="rId32" Type="http://schemas.openxmlformats.org/officeDocument/2006/relationships/slide" Target="slides/slide24.xml"/><Relationship Id="rId13" Type="http://schemas.openxmlformats.org/officeDocument/2006/relationships/slide" Target="slides/slide5.xml"/><Relationship Id="rId35" Type="http://schemas.openxmlformats.org/officeDocument/2006/relationships/font" Target="fonts/Overlock-italic.fntdata"/><Relationship Id="rId12" Type="http://schemas.openxmlformats.org/officeDocument/2006/relationships/slide" Target="slides/slide4.xml"/><Relationship Id="rId34" Type="http://schemas.openxmlformats.org/officeDocument/2006/relationships/font" Target="fonts/Overlock-bold.fntdata"/><Relationship Id="rId15" Type="http://schemas.openxmlformats.org/officeDocument/2006/relationships/slide" Target="slides/slide7.xml"/><Relationship Id="rId37" Type="http://schemas.openxmlformats.org/officeDocument/2006/relationships/font" Target="fonts/Corbel-regular.fntdata"/><Relationship Id="rId14" Type="http://schemas.openxmlformats.org/officeDocument/2006/relationships/slide" Target="slides/slide6.xml"/><Relationship Id="rId36" Type="http://schemas.openxmlformats.org/officeDocument/2006/relationships/font" Target="fonts/Overlock-boldItalic.fntdata"/><Relationship Id="rId17" Type="http://schemas.openxmlformats.org/officeDocument/2006/relationships/slide" Target="slides/slide9.xml"/><Relationship Id="rId39" Type="http://schemas.openxmlformats.org/officeDocument/2006/relationships/font" Target="fonts/Corbel-italic.fntdata"/><Relationship Id="rId16" Type="http://schemas.openxmlformats.org/officeDocument/2006/relationships/slide" Target="slides/slide8.xml"/><Relationship Id="rId38" Type="http://schemas.openxmlformats.org/officeDocument/2006/relationships/font" Target="fonts/Corbel-bold.fntdata"/><Relationship Id="rId19" Type="http://schemas.openxmlformats.org/officeDocument/2006/relationships/slide" Target="slides/slide11.xml"/><Relationship Id="rId18"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6" y="0"/>
            <a:ext cx="3043344" cy="467071"/>
          </a:xfrm>
          <a:prstGeom prst="rect">
            <a:avLst/>
          </a:prstGeom>
          <a:noFill/>
          <a:ln>
            <a:noFill/>
          </a:ln>
        </p:spPr>
        <p:txBody>
          <a:bodyPr anchorCtr="0" anchor="t" bIns="46750" lIns="93525" spcFirstLastPara="1" rIns="93525" wrap="square" tIns="4675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978133" y="0"/>
            <a:ext cx="3043344" cy="467071"/>
          </a:xfrm>
          <a:prstGeom prst="rect">
            <a:avLst/>
          </a:prstGeom>
          <a:noFill/>
          <a:ln>
            <a:noFill/>
          </a:ln>
        </p:spPr>
        <p:txBody>
          <a:bodyPr anchorCtr="0" anchor="t" bIns="46750" lIns="93525" spcFirstLastPara="1" rIns="93525" wrap="square" tIns="4675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417638" y="1165225"/>
            <a:ext cx="4187825" cy="3140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702311" y="4480004"/>
            <a:ext cx="5618480" cy="3665458"/>
          </a:xfrm>
          <a:prstGeom prst="rect">
            <a:avLst/>
          </a:prstGeom>
          <a:noFill/>
          <a:ln>
            <a:noFill/>
          </a:ln>
        </p:spPr>
        <p:txBody>
          <a:bodyPr anchorCtr="0" anchor="t" bIns="46750" lIns="93525" spcFirstLastPara="1" rIns="93525" wrap="square" tIns="4675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6" y="8842034"/>
            <a:ext cx="3043344" cy="467070"/>
          </a:xfrm>
          <a:prstGeom prst="rect">
            <a:avLst/>
          </a:prstGeom>
          <a:noFill/>
          <a:ln>
            <a:noFill/>
          </a:ln>
        </p:spPr>
        <p:txBody>
          <a:bodyPr anchorCtr="0" anchor="b" bIns="46750" lIns="93525" spcFirstLastPara="1" rIns="93525" wrap="square" tIns="4675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978133" y="8842034"/>
            <a:ext cx="3043344" cy="467070"/>
          </a:xfrm>
          <a:prstGeom prst="rect">
            <a:avLst/>
          </a:prstGeom>
          <a:noFill/>
          <a:ln>
            <a:noFill/>
          </a:ln>
        </p:spPr>
        <p:txBody>
          <a:bodyPr anchorCtr="0" anchor="b" bIns="46750" lIns="93525" spcFirstLastPara="1" rIns="93525" wrap="square" tIns="4675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p1:notes"/>
          <p:cNvSpPr/>
          <p:nvPr>
            <p:ph idx="2" type="sldImg"/>
          </p:nvPr>
        </p:nvSpPr>
        <p:spPr>
          <a:xfrm>
            <a:off x="1417638" y="1165225"/>
            <a:ext cx="4187825" cy="3140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3" name="Google Shape;263;p1:notes"/>
          <p:cNvSpPr txBox="1"/>
          <p:nvPr>
            <p:ph idx="1" type="body"/>
          </p:nvPr>
        </p:nvSpPr>
        <p:spPr>
          <a:xfrm>
            <a:off x="702311" y="4480004"/>
            <a:ext cx="5618480" cy="3665458"/>
          </a:xfrm>
          <a:prstGeom prst="rect">
            <a:avLst/>
          </a:prstGeom>
          <a:noFill/>
          <a:ln>
            <a:noFill/>
          </a:ln>
        </p:spPr>
        <p:txBody>
          <a:bodyPr anchorCtr="0" anchor="t" bIns="46750" lIns="93525" spcFirstLastPara="1" rIns="93525" wrap="square" tIns="46750">
            <a:noAutofit/>
          </a:bodyPr>
          <a:lstStyle/>
          <a:p>
            <a:pPr indent="0" lvl="0" marL="0" rtl="0" algn="l">
              <a:lnSpc>
                <a:spcPct val="100000"/>
              </a:lnSpc>
              <a:spcBef>
                <a:spcPts val="0"/>
              </a:spcBef>
              <a:spcAft>
                <a:spcPts val="0"/>
              </a:spcAft>
              <a:buSzPts val="1400"/>
              <a:buNone/>
            </a:pPr>
            <a:r>
              <a:rPr lang="en-US"/>
              <a:t>Good Morning/Afternoon! Today we begin the process of planning our school’s budget for FY23. I know we are all here for the same reason and that is ensuring success for all (enter school name) students. This meeting is to provide an overview of the draft budget and for you to give feedback on the draft budget. </a:t>
            </a:r>
            <a:endParaRPr/>
          </a:p>
        </p:txBody>
      </p:sp>
      <p:sp>
        <p:nvSpPr>
          <p:cNvPr id="264" name="Google Shape;264;p1:notes"/>
          <p:cNvSpPr txBox="1"/>
          <p:nvPr>
            <p:ph idx="12" type="sldNum"/>
          </p:nvPr>
        </p:nvSpPr>
        <p:spPr>
          <a:xfrm>
            <a:off x="3978133" y="8842034"/>
            <a:ext cx="3043344" cy="467070"/>
          </a:xfrm>
          <a:prstGeom prst="rect">
            <a:avLst/>
          </a:prstGeom>
          <a:noFill/>
          <a:ln>
            <a:noFill/>
          </a:ln>
        </p:spPr>
        <p:txBody>
          <a:bodyPr anchorCtr="0" anchor="b" bIns="46750" lIns="93525" spcFirstLastPara="1" rIns="93525" wrap="square" tIns="46750">
            <a:noAutofit/>
          </a:bodyPr>
          <a:lstStyle/>
          <a:p>
            <a:pPr indent="0" lvl="0" marL="0" rtl="0" algn="r">
              <a:lnSpc>
                <a:spcPct val="100000"/>
              </a:lnSpc>
              <a:spcBef>
                <a:spcPts val="0"/>
              </a:spcBef>
              <a:spcAft>
                <a:spcPts val="0"/>
              </a:spcAft>
              <a:buSzPts val="1400"/>
              <a:buNone/>
            </a:pPr>
            <a:fld id="{00000000-1234-1234-1234-123412341234}" type="slidenum">
              <a:rPr lang="en-US">
                <a:solidFill>
                  <a:srgbClr val="000000"/>
                </a:solidFill>
              </a:rPr>
              <a:t>‹#›</a:t>
            </a:fld>
            <a:endParaRPr>
              <a:solidFill>
                <a:srgbClr val="00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p10:notes"/>
          <p:cNvSpPr/>
          <p:nvPr>
            <p:ph idx="2" type="sldImg"/>
          </p:nvPr>
        </p:nvSpPr>
        <p:spPr>
          <a:xfrm>
            <a:off x="1417638" y="1165225"/>
            <a:ext cx="4187825" cy="3140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8" name="Google Shape;368;p10:notes"/>
          <p:cNvSpPr txBox="1"/>
          <p:nvPr>
            <p:ph idx="1" type="body"/>
          </p:nvPr>
        </p:nvSpPr>
        <p:spPr>
          <a:xfrm>
            <a:off x="702311" y="4480004"/>
            <a:ext cx="5618480" cy="3665458"/>
          </a:xfrm>
          <a:prstGeom prst="rect">
            <a:avLst/>
          </a:prstGeom>
          <a:noFill/>
          <a:ln>
            <a:noFill/>
          </a:ln>
        </p:spPr>
        <p:txBody>
          <a:bodyPr anchorCtr="0" anchor="t" bIns="46750" lIns="93525" spcFirstLastPara="1" rIns="93525" wrap="square" tIns="46750">
            <a:noAutofit/>
          </a:bodyPr>
          <a:lstStyle/>
          <a:p>
            <a:pPr indent="0" lvl="0" marL="0" rtl="0" algn="l">
              <a:lnSpc>
                <a:spcPct val="100000"/>
              </a:lnSpc>
              <a:spcBef>
                <a:spcPts val="0"/>
              </a:spcBef>
              <a:spcAft>
                <a:spcPts val="0"/>
              </a:spcAft>
              <a:buSzPts val="1400"/>
              <a:buNone/>
            </a:pPr>
            <a:r>
              <a:rPr lang="en-US"/>
              <a:t>For FY23, APS is continuing to increase equity within the District and the flexibility principals have in regards to our schools budgeted funds. The new Student Success Funding Model (SSF) allocates dollars to schools based on the number of enrolled students and receives a funding "weight" based on need.  This year, student characteristics were weighted based on:</a:t>
            </a:r>
            <a:endParaRPr/>
          </a:p>
          <a:p>
            <a:pPr indent="0" lvl="0" marL="0" rtl="0" algn="l">
              <a:lnSpc>
                <a:spcPct val="100000"/>
              </a:lnSpc>
              <a:spcBef>
                <a:spcPts val="0"/>
              </a:spcBef>
              <a:spcAft>
                <a:spcPts val="0"/>
              </a:spcAft>
              <a:buSzPts val="1400"/>
              <a:buNone/>
            </a:pPr>
            <a:r>
              <a:rPr lang="en-US"/>
              <a:t> </a:t>
            </a:r>
            <a:endParaRPr/>
          </a:p>
          <a:p>
            <a:pPr indent="0" lvl="0" marL="0" rtl="0" algn="l">
              <a:lnSpc>
                <a:spcPct val="100000"/>
              </a:lnSpc>
              <a:spcBef>
                <a:spcPts val="0"/>
              </a:spcBef>
              <a:spcAft>
                <a:spcPts val="0"/>
              </a:spcAft>
              <a:buSzPts val="1400"/>
              <a:buNone/>
            </a:pPr>
            <a:r>
              <a:rPr lang="en-US"/>
              <a:t>Grade Level –</a:t>
            </a:r>
            <a:endParaRPr/>
          </a:p>
          <a:p>
            <a:pPr indent="0" lvl="1" marL="457200" rtl="0" algn="l">
              <a:lnSpc>
                <a:spcPct val="100000"/>
              </a:lnSpc>
              <a:spcBef>
                <a:spcPts val="0"/>
              </a:spcBef>
              <a:spcAft>
                <a:spcPts val="0"/>
              </a:spcAft>
              <a:buSzPts val="1400"/>
              <a:buNone/>
            </a:pPr>
            <a:r>
              <a:rPr lang="en-US"/>
              <a:t>K-12</a:t>
            </a:r>
            <a:endParaRPr/>
          </a:p>
          <a:p>
            <a:pPr indent="0" lvl="0" marL="0" rtl="0" algn="l">
              <a:lnSpc>
                <a:spcPct val="100000"/>
              </a:lnSpc>
              <a:spcBef>
                <a:spcPts val="0"/>
              </a:spcBef>
              <a:spcAft>
                <a:spcPts val="0"/>
              </a:spcAft>
              <a:buSzPts val="1400"/>
              <a:buNone/>
            </a:pPr>
            <a:r>
              <a:rPr lang="en-US"/>
              <a:t>Poverty – Weighted for all Direct Certification enrolled students.</a:t>
            </a:r>
            <a:endParaRPr/>
          </a:p>
          <a:p>
            <a:pPr indent="0" lvl="0" marL="0" rtl="0" algn="l">
              <a:lnSpc>
                <a:spcPct val="100000"/>
              </a:lnSpc>
              <a:spcBef>
                <a:spcPts val="0"/>
              </a:spcBef>
              <a:spcAft>
                <a:spcPts val="0"/>
              </a:spcAft>
              <a:buSzPts val="1400"/>
              <a:buNone/>
            </a:pPr>
            <a:r>
              <a:rPr lang="en-US"/>
              <a:t>Beginning Performance – Weighted Middle School and High School students entering with beginner’s performance on milestones.</a:t>
            </a:r>
            <a:endParaRPr/>
          </a:p>
          <a:p>
            <a:pPr indent="0" lvl="0" marL="0" rtl="0" algn="l">
              <a:lnSpc>
                <a:spcPct val="100000"/>
              </a:lnSpc>
              <a:spcBef>
                <a:spcPts val="0"/>
              </a:spcBef>
              <a:spcAft>
                <a:spcPts val="0"/>
              </a:spcAft>
              <a:buSzPts val="1400"/>
              <a:buNone/>
            </a:pPr>
            <a:r>
              <a:rPr lang="en-US"/>
              <a:t>ESOL – Weighted for all ESOL designated students in order to supplement due to ESOL staff being locked.</a:t>
            </a:r>
            <a:endParaRPr/>
          </a:p>
          <a:p>
            <a:pPr indent="0" lvl="0" marL="0" rtl="0" algn="l">
              <a:lnSpc>
                <a:spcPct val="100000"/>
              </a:lnSpc>
              <a:spcBef>
                <a:spcPts val="0"/>
              </a:spcBef>
              <a:spcAft>
                <a:spcPts val="0"/>
              </a:spcAft>
              <a:buSzPts val="1400"/>
              <a:buNone/>
            </a:pPr>
            <a:r>
              <a:rPr lang="en-US"/>
              <a:t>Special Education - Weighted for all Special Education students.</a:t>
            </a:r>
            <a:endParaRPr/>
          </a:p>
          <a:p>
            <a:pPr indent="0" lvl="0" marL="0" rtl="0" algn="l">
              <a:lnSpc>
                <a:spcPct val="100000"/>
              </a:lnSpc>
              <a:spcBef>
                <a:spcPts val="0"/>
              </a:spcBef>
              <a:spcAft>
                <a:spcPts val="0"/>
              </a:spcAft>
              <a:buSzPts val="1400"/>
              <a:buNone/>
            </a:pPr>
            <a:r>
              <a:rPr lang="en-US"/>
              <a:t>Gifted – Weighted and measured by number of students in the Gifted Program</a:t>
            </a:r>
            <a:endParaRPr/>
          </a:p>
          <a:p>
            <a:pPr indent="0" lvl="0" marL="0" rtl="0" algn="l">
              <a:lnSpc>
                <a:spcPct val="100000"/>
              </a:lnSpc>
              <a:spcBef>
                <a:spcPts val="0"/>
              </a:spcBef>
              <a:spcAft>
                <a:spcPts val="0"/>
              </a:spcAft>
              <a:buSzPts val="1400"/>
              <a:buNone/>
            </a:pPr>
            <a:r>
              <a:rPr lang="en-US"/>
              <a:t>Small School Supplement – Weighted for low enrollment schools</a:t>
            </a:r>
            <a:endParaRPr/>
          </a:p>
          <a:p>
            <a:pPr indent="0" lvl="1" marL="457200" rtl="0" algn="l">
              <a:lnSpc>
                <a:spcPct val="100000"/>
              </a:lnSpc>
              <a:spcBef>
                <a:spcPts val="0"/>
              </a:spcBef>
              <a:spcAft>
                <a:spcPts val="0"/>
              </a:spcAft>
              <a:buSzPts val="1400"/>
              <a:buNone/>
            </a:pPr>
            <a:r>
              <a:rPr lang="en-US"/>
              <a:t>ES – 500</a:t>
            </a:r>
            <a:endParaRPr/>
          </a:p>
          <a:p>
            <a:pPr indent="0" lvl="1" marL="457200" rtl="0" algn="l">
              <a:lnSpc>
                <a:spcPct val="100000"/>
              </a:lnSpc>
              <a:spcBef>
                <a:spcPts val="0"/>
              </a:spcBef>
              <a:spcAft>
                <a:spcPts val="0"/>
              </a:spcAft>
              <a:buSzPts val="1400"/>
              <a:buNone/>
            </a:pPr>
            <a:r>
              <a:rPr lang="en-US"/>
              <a:t>MS – 600</a:t>
            </a:r>
            <a:endParaRPr/>
          </a:p>
          <a:p>
            <a:pPr indent="0" lvl="1" marL="457200" rtl="0" algn="l">
              <a:lnSpc>
                <a:spcPct val="100000"/>
              </a:lnSpc>
              <a:spcBef>
                <a:spcPts val="0"/>
              </a:spcBef>
              <a:spcAft>
                <a:spcPts val="0"/>
              </a:spcAft>
              <a:buSzPts val="1400"/>
              <a:buNone/>
            </a:pPr>
            <a:r>
              <a:rPr lang="en-US"/>
              <a:t>HS – 700</a:t>
            </a:r>
            <a:endParaRPr/>
          </a:p>
          <a:p>
            <a:pPr indent="0" lvl="0" marL="0" rtl="0" algn="l">
              <a:lnSpc>
                <a:spcPct val="100000"/>
              </a:lnSpc>
              <a:spcBef>
                <a:spcPts val="0"/>
              </a:spcBef>
              <a:spcAft>
                <a:spcPts val="0"/>
              </a:spcAft>
              <a:buSzPts val="1400"/>
              <a:buNone/>
            </a:pPr>
            <a:r>
              <a:rPr lang="en-US"/>
              <a:t> </a:t>
            </a:r>
            <a:endParaRPr/>
          </a:p>
          <a:p>
            <a:pPr indent="0" lvl="0" marL="0" rtl="0" algn="l">
              <a:lnSpc>
                <a:spcPct val="100000"/>
              </a:lnSpc>
              <a:spcBef>
                <a:spcPts val="0"/>
              </a:spcBef>
              <a:spcAft>
                <a:spcPts val="0"/>
              </a:spcAft>
              <a:buSzPts val="1400"/>
              <a:buNone/>
            </a:pPr>
            <a:r>
              <a:rPr lang="en-US"/>
              <a:t>As you can see, our projected enrollment for FY23 is 290, we </a:t>
            </a:r>
            <a:r>
              <a:rPr b="1" lang="en-US"/>
              <a:t>increased</a:t>
            </a:r>
            <a:r>
              <a:rPr lang="en-US"/>
              <a:t>/decreased by 5 from last year.</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We received the following weights for our student characteristics: </a:t>
            </a:r>
            <a:r>
              <a:rPr b="1" i="1" lang="en-US"/>
              <a:t>(Below is just for the script, principals need to insert their school’s characteristics)</a:t>
            </a:r>
            <a:endParaRPr sz="1400"/>
          </a:p>
          <a:p>
            <a:pPr indent="0" lvl="0" marL="0" rtl="0" algn="l">
              <a:lnSpc>
                <a:spcPct val="100000"/>
              </a:lnSpc>
              <a:spcBef>
                <a:spcPts val="0"/>
              </a:spcBef>
              <a:spcAft>
                <a:spcPts val="0"/>
              </a:spcAft>
              <a:buSzPts val="1400"/>
              <a:buNone/>
            </a:pPr>
            <a:r>
              <a:rPr lang="en-US"/>
              <a:t> </a:t>
            </a:r>
            <a:endParaRPr sz="1400"/>
          </a:p>
          <a:p>
            <a:pPr indent="0" lvl="0" marL="0" rtl="0" algn="l">
              <a:lnSpc>
                <a:spcPct val="100000"/>
              </a:lnSpc>
              <a:spcBef>
                <a:spcPts val="0"/>
              </a:spcBef>
              <a:spcAft>
                <a:spcPts val="0"/>
              </a:spcAft>
              <a:buSzPts val="1400"/>
              <a:buNone/>
            </a:pPr>
            <a:r>
              <a:rPr lang="en-US"/>
              <a:t>Grade Level </a:t>
            </a:r>
            <a:endParaRPr sz="1400"/>
          </a:p>
          <a:p>
            <a:pPr indent="0" lvl="0" marL="0" rtl="0" algn="l">
              <a:lnSpc>
                <a:spcPct val="100000"/>
              </a:lnSpc>
              <a:spcBef>
                <a:spcPts val="0"/>
              </a:spcBef>
              <a:spcAft>
                <a:spcPts val="0"/>
              </a:spcAft>
              <a:buSzPts val="1400"/>
              <a:buNone/>
            </a:pPr>
            <a:r>
              <a:rPr lang="en-US"/>
              <a:t>Poverty</a:t>
            </a:r>
            <a:endParaRPr sz="1400"/>
          </a:p>
          <a:p>
            <a:pPr indent="0" lvl="0" marL="0" rtl="0" algn="l">
              <a:lnSpc>
                <a:spcPct val="100000"/>
              </a:lnSpc>
              <a:spcBef>
                <a:spcPts val="0"/>
              </a:spcBef>
              <a:spcAft>
                <a:spcPts val="0"/>
              </a:spcAft>
              <a:buSzPts val="1400"/>
              <a:buNone/>
            </a:pPr>
            <a:r>
              <a:rPr lang="en-US"/>
              <a:t>Special Education</a:t>
            </a:r>
            <a:endParaRPr sz="1400"/>
          </a:p>
          <a:p>
            <a:pPr indent="0" lvl="0" marL="0" rtl="0" algn="l">
              <a:lnSpc>
                <a:spcPct val="100000"/>
              </a:lnSpc>
              <a:spcBef>
                <a:spcPts val="0"/>
              </a:spcBef>
              <a:spcAft>
                <a:spcPts val="0"/>
              </a:spcAft>
              <a:buSzPts val="1400"/>
              <a:buNone/>
            </a:pPr>
            <a:r>
              <a:rPr lang="en-US"/>
              <a:t>Gifted</a:t>
            </a:r>
            <a:endParaRPr sz="1400"/>
          </a:p>
          <a:p>
            <a:pPr indent="0" lvl="0" marL="0" rtl="0" algn="l">
              <a:lnSpc>
                <a:spcPct val="100000"/>
              </a:lnSpc>
              <a:spcBef>
                <a:spcPts val="0"/>
              </a:spcBef>
              <a:spcAft>
                <a:spcPts val="0"/>
              </a:spcAft>
              <a:buSzPts val="1400"/>
              <a:buNone/>
            </a:pPr>
            <a:r>
              <a:rPr lang="en-US"/>
              <a:t>Gifted Supplement</a:t>
            </a:r>
            <a:endParaRPr sz="1400"/>
          </a:p>
          <a:p>
            <a:pPr indent="0" lvl="0" marL="0" rtl="0" algn="l">
              <a:lnSpc>
                <a:spcPct val="100000"/>
              </a:lnSpc>
              <a:spcBef>
                <a:spcPts val="0"/>
              </a:spcBef>
              <a:spcAft>
                <a:spcPts val="0"/>
              </a:spcAft>
              <a:buSzPts val="1400"/>
              <a:buNone/>
            </a:pPr>
            <a:r>
              <a:rPr lang="en-US"/>
              <a:t>ELL</a:t>
            </a:r>
            <a:endParaRPr sz="1400"/>
          </a:p>
          <a:p>
            <a:pPr indent="0" lvl="0" marL="0" rtl="0" algn="l">
              <a:lnSpc>
                <a:spcPct val="100000"/>
              </a:lnSpc>
              <a:spcBef>
                <a:spcPts val="0"/>
              </a:spcBef>
              <a:spcAft>
                <a:spcPts val="0"/>
              </a:spcAft>
              <a:buSzPts val="1400"/>
              <a:buNone/>
            </a:pPr>
            <a:r>
              <a:rPr lang="en-US"/>
              <a:t>Small School Supplement</a:t>
            </a:r>
            <a:endParaRPr sz="1400"/>
          </a:p>
          <a:p>
            <a:pPr indent="0" lvl="0" marL="0" rtl="0" algn="l">
              <a:lnSpc>
                <a:spcPct val="100000"/>
              </a:lnSpc>
              <a:spcBef>
                <a:spcPts val="0"/>
              </a:spcBef>
              <a:spcAft>
                <a:spcPts val="0"/>
              </a:spcAft>
              <a:buSzPts val="1400"/>
              <a:buNone/>
            </a:pPr>
            <a:r>
              <a:t/>
            </a:r>
            <a:endParaRPr/>
          </a:p>
        </p:txBody>
      </p:sp>
      <p:sp>
        <p:nvSpPr>
          <p:cNvPr id="369" name="Google Shape;369;p10:notes"/>
          <p:cNvSpPr txBox="1"/>
          <p:nvPr>
            <p:ph idx="12" type="sldNum"/>
          </p:nvPr>
        </p:nvSpPr>
        <p:spPr>
          <a:xfrm>
            <a:off x="3978133" y="8842034"/>
            <a:ext cx="3043344" cy="467070"/>
          </a:xfrm>
          <a:prstGeom prst="rect">
            <a:avLst/>
          </a:prstGeom>
          <a:noFill/>
          <a:ln>
            <a:noFill/>
          </a:ln>
        </p:spPr>
        <p:txBody>
          <a:bodyPr anchorCtr="0" anchor="b" bIns="46750" lIns="93525" spcFirstLastPara="1" rIns="93525" wrap="square" tIns="467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p11:notes"/>
          <p:cNvSpPr/>
          <p:nvPr>
            <p:ph idx="2" type="sldImg"/>
          </p:nvPr>
        </p:nvSpPr>
        <p:spPr>
          <a:xfrm>
            <a:off x="1417638" y="1165225"/>
            <a:ext cx="4187825" cy="3140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6" name="Google Shape;376;p11:notes"/>
          <p:cNvSpPr txBox="1"/>
          <p:nvPr>
            <p:ph idx="1" type="body"/>
          </p:nvPr>
        </p:nvSpPr>
        <p:spPr>
          <a:xfrm>
            <a:off x="702311" y="4480004"/>
            <a:ext cx="5618480" cy="3665458"/>
          </a:xfrm>
          <a:prstGeom prst="rect">
            <a:avLst/>
          </a:prstGeom>
          <a:noFill/>
          <a:ln>
            <a:noFill/>
          </a:ln>
        </p:spPr>
        <p:txBody>
          <a:bodyPr anchorCtr="0" anchor="t" bIns="46750" lIns="93525" spcFirstLastPara="1" rIns="93525" wrap="square" tIns="46750">
            <a:noAutofit/>
          </a:bodyPr>
          <a:lstStyle/>
          <a:p>
            <a:pPr indent="0" lvl="0" marL="0" marR="0" rtl="0" algn="l">
              <a:lnSpc>
                <a:spcPct val="100000"/>
              </a:lnSpc>
              <a:spcBef>
                <a:spcPts val="0"/>
              </a:spcBef>
              <a:spcAft>
                <a:spcPts val="0"/>
              </a:spcAft>
              <a:buClr>
                <a:schemeClr val="dk1"/>
              </a:buClr>
              <a:buSzPts val="1200"/>
              <a:buFont typeface="Calibri"/>
              <a:buNone/>
            </a:pPr>
            <a:r>
              <a:rPr lang="en-US"/>
              <a:t>Additionally, we received money for signature programming, turnaround, Title I and FTE Allotments. </a:t>
            </a:r>
            <a:endParaRPr/>
          </a:p>
          <a:p>
            <a:pPr indent="0" lvl="0" marL="0" rtl="0" algn="l">
              <a:lnSpc>
                <a:spcPct val="100000"/>
              </a:lnSpc>
              <a:spcBef>
                <a:spcPts val="0"/>
              </a:spcBef>
              <a:spcAft>
                <a:spcPts val="0"/>
              </a:spcAft>
              <a:buSzPts val="1400"/>
              <a:buNone/>
            </a:pPr>
            <a:r>
              <a:t/>
            </a:r>
            <a:endParaRPr/>
          </a:p>
        </p:txBody>
      </p:sp>
      <p:sp>
        <p:nvSpPr>
          <p:cNvPr id="377" name="Google Shape;377;p11:notes"/>
          <p:cNvSpPr txBox="1"/>
          <p:nvPr>
            <p:ph idx="12" type="sldNum"/>
          </p:nvPr>
        </p:nvSpPr>
        <p:spPr>
          <a:xfrm>
            <a:off x="3978133" y="8842034"/>
            <a:ext cx="3043344" cy="467070"/>
          </a:xfrm>
          <a:prstGeom prst="rect">
            <a:avLst/>
          </a:prstGeom>
          <a:noFill/>
          <a:ln>
            <a:noFill/>
          </a:ln>
        </p:spPr>
        <p:txBody>
          <a:bodyPr anchorCtr="0" anchor="b" bIns="46750" lIns="93525" spcFirstLastPara="1" rIns="93525" wrap="square" tIns="467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p12:notes"/>
          <p:cNvSpPr/>
          <p:nvPr>
            <p:ph idx="2" type="sldImg"/>
          </p:nvPr>
        </p:nvSpPr>
        <p:spPr>
          <a:xfrm>
            <a:off x="1417638" y="1165225"/>
            <a:ext cx="4187825" cy="3140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4" name="Google Shape;384;p12:notes"/>
          <p:cNvSpPr txBox="1"/>
          <p:nvPr>
            <p:ph idx="1" type="body"/>
          </p:nvPr>
        </p:nvSpPr>
        <p:spPr>
          <a:xfrm>
            <a:off x="702311" y="4480004"/>
            <a:ext cx="5618480" cy="3665458"/>
          </a:xfrm>
          <a:prstGeom prst="rect">
            <a:avLst/>
          </a:prstGeom>
          <a:noFill/>
          <a:ln>
            <a:noFill/>
          </a:ln>
        </p:spPr>
        <p:txBody>
          <a:bodyPr anchorCtr="0" anchor="t" bIns="46750" lIns="93525" spcFirstLastPara="1" rIns="93525" wrap="square" tIns="46750">
            <a:noAutofit/>
          </a:bodyPr>
          <a:lstStyle/>
          <a:p>
            <a:pPr indent="0" lvl="0" marL="0" rtl="0" algn="l">
              <a:lnSpc>
                <a:spcPct val="100000"/>
              </a:lnSpc>
              <a:spcBef>
                <a:spcPts val="0"/>
              </a:spcBef>
              <a:spcAft>
                <a:spcPts val="0"/>
              </a:spcAft>
              <a:buSzPts val="1400"/>
              <a:buNone/>
            </a:pPr>
            <a:r>
              <a:rPr lang="en-US"/>
              <a:t>I am passing out the definitions for these funding categories. You will see what makes up each category. Although the school’s total budget amount will not change, allocation per function may change depending on our conversations and school needs.</a:t>
            </a:r>
            <a:endParaRPr/>
          </a:p>
        </p:txBody>
      </p:sp>
      <p:sp>
        <p:nvSpPr>
          <p:cNvPr id="385" name="Google Shape;385;p12:notes"/>
          <p:cNvSpPr txBox="1"/>
          <p:nvPr>
            <p:ph idx="12" type="sldNum"/>
          </p:nvPr>
        </p:nvSpPr>
        <p:spPr>
          <a:xfrm>
            <a:off x="3978133" y="8842034"/>
            <a:ext cx="3043344" cy="467070"/>
          </a:xfrm>
          <a:prstGeom prst="rect">
            <a:avLst/>
          </a:prstGeom>
          <a:noFill/>
          <a:ln>
            <a:noFill/>
          </a:ln>
        </p:spPr>
        <p:txBody>
          <a:bodyPr anchorCtr="0" anchor="b" bIns="46750" lIns="93525" spcFirstLastPara="1" rIns="93525" wrap="square" tIns="467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0" name="Shape 390"/>
        <p:cNvGrpSpPr/>
        <p:nvPr/>
      </p:nvGrpSpPr>
      <p:grpSpPr>
        <a:xfrm>
          <a:off x="0" y="0"/>
          <a:ext cx="0" cy="0"/>
          <a:chOff x="0" y="0"/>
          <a:chExt cx="0" cy="0"/>
        </a:xfrm>
      </p:grpSpPr>
      <p:sp>
        <p:nvSpPr>
          <p:cNvPr id="391" name="Google Shape;391;p14:notes"/>
          <p:cNvSpPr/>
          <p:nvPr>
            <p:ph idx="2" type="sldImg"/>
          </p:nvPr>
        </p:nvSpPr>
        <p:spPr>
          <a:xfrm>
            <a:off x="1417638" y="1165225"/>
            <a:ext cx="4187825" cy="3140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2" name="Google Shape;392;p14:notes"/>
          <p:cNvSpPr txBox="1"/>
          <p:nvPr>
            <p:ph idx="1" type="body"/>
          </p:nvPr>
        </p:nvSpPr>
        <p:spPr>
          <a:xfrm>
            <a:off x="702311" y="4480004"/>
            <a:ext cx="5618480" cy="3665458"/>
          </a:xfrm>
          <a:prstGeom prst="rect">
            <a:avLst/>
          </a:prstGeom>
          <a:noFill/>
          <a:ln>
            <a:noFill/>
          </a:ln>
        </p:spPr>
        <p:txBody>
          <a:bodyPr anchorCtr="0" anchor="t" bIns="46750" lIns="93525" spcFirstLastPara="1" rIns="93525" wrap="square" tIns="46750">
            <a:noAutofit/>
          </a:bodyPr>
          <a:lstStyle/>
          <a:p>
            <a:pPr indent="0" lvl="0" marL="0" rtl="0" algn="l">
              <a:lnSpc>
                <a:spcPct val="100000"/>
              </a:lnSpc>
              <a:spcBef>
                <a:spcPts val="0"/>
              </a:spcBef>
              <a:spcAft>
                <a:spcPts val="0"/>
              </a:spcAft>
              <a:buSzPts val="1400"/>
              <a:buNone/>
            </a:pPr>
            <a:r>
              <a:rPr lang="en-US"/>
              <a:t>Please add your school’s CARES Allocation to this slide.</a:t>
            </a:r>
            <a:endParaRPr/>
          </a:p>
        </p:txBody>
      </p:sp>
      <p:sp>
        <p:nvSpPr>
          <p:cNvPr id="393" name="Google Shape;393;p14:notes"/>
          <p:cNvSpPr txBox="1"/>
          <p:nvPr>
            <p:ph idx="12" type="sldNum"/>
          </p:nvPr>
        </p:nvSpPr>
        <p:spPr>
          <a:xfrm>
            <a:off x="3978133" y="8842034"/>
            <a:ext cx="3043344" cy="467070"/>
          </a:xfrm>
          <a:prstGeom prst="rect">
            <a:avLst/>
          </a:prstGeom>
          <a:noFill/>
          <a:ln>
            <a:noFill/>
          </a:ln>
        </p:spPr>
        <p:txBody>
          <a:bodyPr anchorCtr="0" anchor="b" bIns="46750" lIns="93525" spcFirstLastPara="1" rIns="93525" wrap="square" tIns="467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9" name="Shape 399"/>
        <p:cNvGrpSpPr/>
        <p:nvPr/>
      </p:nvGrpSpPr>
      <p:grpSpPr>
        <a:xfrm>
          <a:off x="0" y="0"/>
          <a:ext cx="0" cy="0"/>
          <a:chOff x="0" y="0"/>
          <a:chExt cx="0" cy="0"/>
        </a:xfrm>
      </p:grpSpPr>
      <p:sp>
        <p:nvSpPr>
          <p:cNvPr id="400" name="Google Shape;400;p15:notes"/>
          <p:cNvSpPr txBox="1"/>
          <p:nvPr>
            <p:ph idx="1" type="body"/>
          </p:nvPr>
        </p:nvSpPr>
        <p:spPr>
          <a:xfrm>
            <a:off x="702311" y="4480004"/>
            <a:ext cx="5618480" cy="3665458"/>
          </a:xfrm>
          <a:prstGeom prst="rect">
            <a:avLst/>
          </a:prstGeom>
          <a:noFill/>
          <a:ln>
            <a:noFill/>
          </a:ln>
        </p:spPr>
        <p:txBody>
          <a:bodyPr anchorCtr="0" anchor="t" bIns="46750" lIns="93525" spcFirstLastPara="1" rIns="93525" wrap="square" tIns="46750">
            <a:noAutofit/>
          </a:bodyPr>
          <a:lstStyle/>
          <a:p>
            <a:pPr indent="0" lvl="0" marL="0" rtl="0" algn="l">
              <a:lnSpc>
                <a:spcPct val="100000"/>
              </a:lnSpc>
              <a:spcBef>
                <a:spcPts val="0"/>
              </a:spcBef>
              <a:spcAft>
                <a:spcPts val="0"/>
              </a:spcAft>
              <a:buSzPts val="1400"/>
              <a:buNone/>
            </a:pPr>
            <a:r>
              <a:t/>
            </a:r>
            <a:endParaRPr/>
          </a:p>
        </p:txBody>
      </p:sp>
      <p:sp>
        <p:nvSpPr>
          <p:cNvPr id="401" name="Google Shape;401;p15:notes"/>
          <p:cNvSpPr/>
          <p:nvPr>
            <p:ph idx="2" type="sldImg"/>
          </p:nvPr>
        </p:nvSpPr>
        <p:spPr>
          <a:xfrm>
            <a:off x="1417638" y="1165225"/>
            <a:ext cx="4187825" cy="3140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 name="Shape 405"/>
        <p:cNvGrpSpPr/>
        <p:nvPr/>
      </p:nvGrpSpPr>
      <p:grpSpPr>
        <a:xfrm>
          <a:off x="0" y="0"/>
          <a:ext cx="0" cy="0"/>
          <a:chOff x="0" y="0"/>
          <a:chExt cx="0" cy="0"/>
        </a:xfrm>
      </p:grpSpPr>
      <p:sp>
        <p:nvSpPr>
          <p:cNvPr id="406" name="Google Shape;406;p16:notes"/>
          <p:cNvSpPr/>
          <p:nvPr>
            <p:ph idx="2" type="sldImg"/>
          </p:nvPr>
        </p:nvSpPr>
        <p:spPr>
          <a:xfrm>
            <a:off x="1417638" y="1165225"/>
            <a:ext cx="4187825" cy="3140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7" name="Google Shape;407;p16:notes"/>
          <p:cNvSpPr txBox="1"/>
          <p:nvPr>
            <p:ph idx="1" type="body"/>
          </p:nvPr>
        </p:nvSpPr>
        <p:spPr>
          <a:xfrm>
            <a:off x="702311" y="4480004"/>
            <a:ext cx="5618480" cy="3665458"/>
          </a:xfrm>
          <a:prstGeom prst="rect">
            <a:avLst/>
          </a:prstGeom>
          <a:noFill/>
          <a:ln>
            <a:noFill/>
          </a:ln>
        </p:spPr>
        <p:txBody>
          <a:bodyPr anchorCtr="0" anchor="t" bIns="46750" lIns="93525" spcFirstLastPara="1" rIns="93525" wrap="square" tIns="46750">
            <a:noAutofit/>
          </a:bodyPr>
          <a:lstStyle/>
          <a:p>
            <a:pPr indent="0" lvl="0" marL="0" rtl="0" algn="l">
              <a:lnSpc>
                <a:spcPct val="100000"/>
              </a:lnSpc>
              <a:spcBef>
                <a:spcPts val="0"/>
              </a:spcBef>
              <a:spcAft>
                <a:spcPts val="0"/>
              </a:spcAft>
              <a:buSzPts val="1400"/>
              <a:buNone/>
            </a:pPr>
            <a:r>
              <a:rPr lang="en-US"/>
              <a:t>In February, we will meet again to discuss how the school’s budget has been allocated to support the programmatic needs and FY23 key strategic priorities.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If think we need to continue our budget conversations, we will schedule additional meetings. My goal is to make sure your voices are reflected in our school’s budget.</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I will also be meeting with my Associate Superintendent, program managers and other key leaders to go over our budget and to make sure the school is meeting the standards of service and appropriately staffing.</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During the week of Feb. 24</a:t>
            </a:r>
            <a:r>
              <a:rPr baseline="30000" lang="en-US"/>
              <a:t>th</a:t>
            </a:r>
            <a:r>
              <a:rPr lang="en-US"/>
              <a:t> -March 2</a:t>
            </a:r>
            <a:r>
              <a:rPr baseline="30000" lang="en-US"/>
              <a:t>nd</a:t>
            </a:r>
            <a:r>
              <a:rPr lang="en-US"/>
              <a:t> , HR Staffing Conferences will be held.  At this meeting, I will present my plan for staff utilization, resource distribution and plan for staffing implications.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We will need to approve the budget at the ________ meeting.</a:t>
            </a:r>
            <a:endParaRPr/>
          </a:p>
        </p:txBody>
      </p:sp>
      <p:sp>
        <p:nvSpPr>
          <p:cNvPr id="408" name="Google Shape;408;p16:notes"/>
          <p:cNvSpPr txBox="1"/>
          <p:nvPr>
            <p:ph idx="12" type="sldNum"/>
          </p:nvPr>
        </p:nvSpPr>
        <p:spPr>
          <a:xfrm>
            <a:off x="3978133" y="8842034"/>
            <a:ext cx="3043344" cy="467070"/>
          </a:xfrm>
          <a:prstGeom prst="rect">
            <a:avLst/>
          </a:prstGeom>
          <a:noFill/>
          <a:ln>
            <a:noFill/>
          </a:ln>
        </p:spPr>
        <p:txBody>
          <a:bodyPr anchorCtr="0" anchor="b" bIns="46750" lIns="93525" spcFirstLastPara="1" rIns="93525" wrap="square" tIns="467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3" name="Shape 413"/>
        <p:cNvGrpSpPr/>
        <p:nvPr/>
      </p:nvGrpSpPr>
      <p:grpSpPr>
        <a:xfrm>
          <a:off x="0" y="0"/>
          <a:ext cx="0" cy="0"/>
          <a:chOff x="0" y="0"/>
          <a:chExt cx="0" cy="0"/>
        </a:xfrm>
      </p:grpSpPr>
      <p:sp>
        <p:nvSpPr>
          <p:cNvPr id="414" name="Google Shape;414;p17:notes"/>
          <p:cNvSpPr/>
          <p:nvPr>
            <p:ph idx="2" type="sldImg"/>
          </p:nvPr>
        </p:nvSpPr>
        <p:spPr>
          <a:xfrm>
            <a:off x="1417638" y="1165225"/>
            <a:ext cx="4187825" cy="3140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5" name="Google Shape;415;p17:notes"/>
          <p:cNvSpPr txBox="1"/>
          <p:nvPr>
            <p:ph idx="1" type="body"/>
          </p:nvPr>
        </p:nvSpPr>
        <p:spPr>
          <a:xfrm>
            <a:off x="702311" y="4480004"/>
            <a:ext cx="5618480" cy="3665458"/>
          </a:xfrm>
          <a:prstGeom prst="rect">
            <a:avLst/>
          </a:prstGeom>
          <a:noFill/>
          <a:ln>
            <a:noFill/>
          </a:ln>
        </p:spPr>
        <p:txBody>
          <a:bodyPr anchorCtr="0" anchor="t" bIns="46750" lIns="93525" spcFirstLastPara="1" rIns="93525" wrap="square" tIns="46750">
            <a:noAutofit/>
          </a:bodyPr>
          <a:lstStyle/>
          <a:p>
            <a:pPr indent="0" lvl="0" marL="0" rtl="0" algn="l">
              <a:lnSpc>
                <a:spcPct val="100000"/>
              </a:lnSpc>
              <a:spcBef>
                <a:spcPts val="0"/>
              </a:spcBef>
              <a:spcAft>
                <a:spcPts val="0"/>
              </a:spcAft>
              <a:buSzPts val="1400"/>
              <a:buNone/>
            </a:pPr>
            <a:r>
              <a:rPr lang="en-US"/>
              <a:t>IF YOU FEEL YOUR TEAM IS READY TO APPROVE THE </a:t>
            </a:r>
            <a:r>
              <a:rPr lang="en-US" u="sng"/>
              <a:t>DRAFT</a:t>
            </a:r>
            <a:r>
              <a:rPr lang="en-US"/>
              <a:t> BUDGET, PLEASE DO SO. PLEASE REMIND THEM THAT YOU MAY NEED TO MEET WITH THEM AGAIN, IF THERE ARE CHANGES FROM YOUR MEETINGS WITH DISTRICT LEADERSHIP. LET THEM KNOW YOU WILL KEEP THEM INFORMED!!</a:t>
            </a:r>
            <a:endParaRPr/>
          </a:p>
          <a:p>
            <a:pPr indent="0" lvl="0" marL="0" rtl="0" algn="l">
              <a:lnSpc>
                <a:spcPct val="100000"/>
              </a:lnSpc>
              <a:spcBef>
                <a:spcPts val="0"/>
              </a:spcBef>
              <a:spcAft>
                <a:spcPts val="0"/>
              </a:spcAft>
              <a:buSzPts val="1400"/>
              <a:buNone/>
            </a:pPr>
            <a:r>
              <a:rPr lang="en-US"/>
              <a:t> </a:t>
            </a:r>
            <a:endParaRPr/>
          </a:p>
          <a:p>
            <a:pPr indent="0" lvl="0" marL="0" rtl="0" algn="l">
              <a:lnSpc>
                <a:spcPct val="100000"/>
              </a:lnSpc>
              <a:spcBef>
                <a:spcPts val="0"/>
              </a:spcBef>
              <a:spcAft>
                <a:spcPts val="0"/>
              </a:spcAft>
              <a:buSzPts val="1400"/>
              <a:buNone/>
            </a:pPr>
            <a:r>
              <a:t/>
            </a:r>
            <a:endParaRPr/>
          </a:p>
        </p:txBody>
      </p:sp>
      <p:sp>
        <p:nvSpPr>
          <p:cNvPr id="416" name="Google Shape;416;p17:notes"/>
          <p:cNvSpPr txBox="1"/>
          <p:nvPr>
            <p:ph idx="12" type="sldNum"/>
          </p:nvPr>
        </p:nvSpPr>
        <p:spPr>
          <a:xfrm>
            <a:off x="3978133" y="8842034"/>
            <a:ext cx="3043344" cy="467070"/>
          </a:xfrm>
          <a:prstGeom prst="rect">
            <a:avLst/>
          </a:prstGeom>
          <a:noFill/>
          <a:ln>
            <a:noFill/>
          </a:ln>
        </p:spPr>
        <p:txBody>
          <a:bodyPr anchorCtr="0" anchor="b" bIns="46750" lIns="93525" spcFirstLastPara="1" rIns="93525" wrap="square" tIns="467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 name="Shape 422"/>
        <p:cNvGrpSpPr/>
        <p:nvPr/>
      </p:nvGrpSpPr>
      <p:grpSpPr>
        <a:xfrm>
          <a:off x="0" y="0"/>
          <a:ext cx="0" cy="0"/>
          <a:chOff x="0" y="0"/>
          <a:chExt cx="0" cy="0"/>
        </a:xfrm>
      </p:grpSpPr>
      <p:sp>
        <p:nvSpPr>
          <p:cNvPr id="423" name="Google Shape;423;p18:notes"/>
          <p:cNvSpPr txBox="1"/>
          <p:nvPr>
            <p:ph idx="1" type="body"/>
          </p:nvPr>
        </p:nvSpPr>
        <p:spPr>
          <a:xfrm>
            <a:off x="702311" y="4480004"/>
            <a:ext cx="5618480" cy="3665458"/>
          </a:xfrm>
          <a:prstGeom prst="rect">
            <a:avLst/>
          </a:prstGeom>
          <a:noFill/>
          <a:ln>
            <a:noFill/>
          </a:ln>
        </p:spPr>
        <p:txBody>
          <a:bodyPr anchorCtr="0" anchor="t" bIns="46750" lIns="93525" spcFirstLastPara="1" rIns="93525" wrap="square" tIns="46750">
            <a:noAutofit/>
          </a:bodyPr>
          <a:lstStyle/>
          <a:p>
            <a:pPr indent="0" lvl="0" marL="0" rtl="0" algn="l">
              <a:lnSpc>
                <a:spcPct val="100000"/>
              </a:lnSpc>
              <a:spcBef>
                <a:spcPts val="0"/>
              </a:spcBef>
              <a:spcAft>
                <a:spcPts val="0"/>
              </a:spcAft>
              <a:buSzPts val="1400"/>
              <a:buNone/>
            </a:pPr>
            <a:r>
              <a:t/>
            </a:r>
            <a:endParaRPr/>
          </a:p>
        </p:txBody>
      </p:sp>
      <p:sp>
        <p:nvSpPr>
          <p:cNvPr id="424" name="Google Shape;424;p18:notes"/>
          <p:cNvSpPr/>
          <p:nvPr>
            <p:ph idx="2" type="sldImg"/>
          </p:nvPr>
        </p:nvSpPr>
        <p:spPr>
          <a:xfrm>
            <a:off x="1417638" y="1165225"/>
            <a:ext cx="4187825" cy="3140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8" name="Shape 428"/>
        <p:cNvGrpSpPr/>
        <p:nvPr/>
      </p:nvGrpSpPr>
      <p:grpSpPr>
        <a:xfrm>
          <a:off x="0" y="0"/>
          <a:ext cx="0" cy="0"/>
          <a:chOff x="0" y="0"/>
          <a:chExt cx="0" cy="0"/>
        </a:xfrm>
      </p:grpSpPr>
      <p:sp>
        <p:nvSpPr>
          <p:cNvPr id="429" name="Google Shape;429;p19:notes"/>
          <p:cNvSpPr/>
          <p:nvPr>
            <p:ph idx="2" type="sldImg"/>
          </p:nvPr>
        </p:nvSpPr>
        <p:spPr>
          <a:xfrm>
            <a:off x="1417638" y="1165225"/>
            <a:ext cx="4187825" cy="3140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0" name="Google Shape;430;p19:notes"/>
          <p:cNvSpPr txBox="1"/>
          <p:nvPr>
            <p:ph idx="1" type="body"/>
          </p:nvPr>
        </p:nvSpPr>
        <p:spPr>
          <a:xfrm>
            <a:off x="702311" y="4480004"/>
            <a:ext cx="5618480" cy="3665458"/>
          </a:xfrm>
          <a:prstGeom prst="rect">
            <a:avLst/>
          </a:prstGeom>
          <a:noFill/>
          <a:ln>
            <a:noFill/>
          </a:ln>
        </p:spPr>
        <p:txBody>
          <a:bodyPr anchorCtr="0" anchor="t" bIns="46750" lIns="93525" spcFirstLastPara="1" rIns="93525" wrap="square" tIns="46750">
            <a:noAutofit/>
          </a:bodyPr>
          <a:lstStyle/>
          <a:p>
            <a:pPr indent="0" lvl="0" marL="0" rtl="0" algn="l">
              <a:lnSpc>
                <a:spcPct val="100000"/>
              </a:lnSpc>
              <a:spcBef>
                <a:spcPts val="0"/>
              </a:spcBef>
              <a:spcAft>
                <a:spcPts val="0"/>
              </a:spcAft>
              <a:buSzPts val="1400"/>
              <a:buNone/>
            </a:pPr>
            <a:r>
              <a:rPr lang="en-US"/>
              <a:t>Review the priorities that the GO Team has developed and the rationale for these priorities</a:t>
            </a:r>
            <a:endParaRPr/>
          </a:p>
          <a:p>
            <a:pPr indent="0" lvl="0" marL="0" rtl="0" algn="l">
              <a:lnSpc>
                <a:spcPct val="100000"/>
              </a:lnSpc>
              <a:spcBef>
                <a:spcPts val="0"/>
              </a:spcBef>
              <a:spcAft>
                <a:spcPts val="0"/>
              </a:spcAft>
              <a:buSzPts val="1400"/>
              <a:buNone/>
            </a:pPr>
            <a:r>
              <a:t/>
            </a:r>
            <a:endParaRPr/>
          </a:p>
        </p:txBody>
      </p:sp>
      <p:sp>
        <p:nvSpPr>
          <p:cNvPr id="431" name="Google Shape;431;p19:notes"/>
          <p:cNvSpPr txBox="1"/>
          <p:nvPr>
            <p:ph idx="12" type="sldNum"/>
          </p:nvPr>
        </p:nvSpPr>
        <p:spPr>
          <a:xfrm>
            <a:off x="3978133" y="8842034"/>
            <a:ext cx="3043344" cy="467070"/>
          </a:xfrm>
          <a:prstGeom prst="rect">
            <a:avLst/>
          </a:prstGeom>
          <a:noFill/>
          <a:ln>
            <a:noFill/>
          </a:ln>
        </p:spPr>
        <p:txBody>
          <a:bodyPr anchorCtr="0" anchor="b" bIns="46750" lIns="93525" spcFirstLastPara="1" rIns="93525" wrap="square" tIns="46750">
            <a:noAutofit/>
          </a:bodyPr>
          <a:lstStyle/>
          <a:p>
            <a:pPr indent="0" lvl="0" marL="0" rtl="0" algn="r">
              <a:lnSpc>
                <a:spcPct val="100000"/>
              </a:lnSpc>
              <a:spcBef>
                <a:spcPts val="0"/>
              </a:spcBef>
              <a:spcAft>
                <a:spcPts val="0"/>
              </a:spcAft>
              <a:buSzPts val="1400"/>
              <a:buNone/>
            </a:pPr>
            <a:fld id="{00000000-1234-1234-1234-123412341234}" type="slidenum">
              <a:rPr lang="en-US">
                <a:solidFill>
                  <a:srgbClr val="000000"/>
                </a:solidFill>
              </a:rPr>
              <a:t>‹#›</a:t>
            </a:fld>
            <a:endParaRPr>
              <a:solidFill>
                <a:srgbClr val="000000"/>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8" name="Shape 438"/>
        <p:cNvGrpSpPr/>
        <p:nvPr/>
      </p:nvGrpSpPr>
      <p:grpSpPr>
        <a:xfrm>
          <a:off x="0" y="0"/>
          <a:ext cx="0" cy="0"/>
          <a:chOff x="0" y="0"/>
          <a:chExt cx="0" cy="0"/>
        </a:xfrm>
      </p:grpSpPr>
      <p:sp>
        <p:nvSpPr>
          <p:cNvPr id="439" name="Google Shape;439;p21:notes"/>
          <p:cNvSpPr/>
          <p:nvPr>
            <p:ph idx="2" type="sldImg"/>
          </p:nvPr>
        </p:nvSpPr>
        <p:spPr>
          <a:xfrm>
            <a:off x="1417638" y="1165225"/>
            <a:ext cx="4187825" cy="3140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0" name="Google Shape;440;p21:notes"/>
          <p:cNvSpPr txBox="1"/>
          <p:nvPr>
            <p:ph idx="1" type="body"/>
          </p:nvPr>
        </p:nvSpPr>
        <p:spPr>
          <a:xfrm>
            <a:off x="702311" y="4480004"/>
            <a:ext cx="5618480" cy="3665458"/>
          </a:xfrm>
          <a:prstGeom prst="rect">
            <a:avLst/>
          </a:prstGeom>
          <a:noFill/>
          <a:ln>
            <a:noFill/>
          </a:ln>
        </p:spPr>
        <p:txBody>
          <a:bodyPr anchorCtr="0" anchor="t" bIns="46750" lIns="93525" spcFirstLastPara="1" rIns="93525" wrap="square" tIns="46750">
            <a:noAutofit/>
          </a:bodyPr>
          <a:lstStyle/>
          <a:p>
            <a:pPr indent="0" lvl="0" marL="0" rtl="0" algn="l">
              <a:lnSpc>
                <a:spcPct val="100000"/>
              </a:lnSpc>
              <a:spcBef>
                <a:spcPts val="0"/>
              </a:spcBef>
              <a:spcAft>
                <a:spcPts val="0"/>
              </a:spcAft>
              <a:buSzPts val="1400"/>
              <a:buNone/>
            </a:pPr>
            <a:r>
              <a:t/>
            </a:r>
            <a:endParaRPr/>
          </a:p>
        </p:txBody>
      </p:sp>
      <p:sp>
        <p:nvSpPr>
          <p:cNvPr id="441" name="Google Shape;441;p21:notes"/>
          <p:cNvSpPr txBox="1"/>
          <p:nvPr>
            <p:ph idx="12" type="sldNum"/>
          </p:nvPr>
        </p:nvSpPr>
        <p:spPr>
          <a:xfrm>
            <a:off x="3978133" y="8842034"/>
            <a:ext cx="3043344" cy="467070"/>
          </a:xfrm>
          <a:prstGeom prst="rect">
            <a:avLst/>
          </a:prstGeom>
          <a:noFill/>
          <a:ln>
            <a:noFill/>
          </a:ln>
        </p:spPr>
        <p:txBody>
          <a:bodyPr anchorCtr="0" anchor="b" bIns="46750" lIns="93525" spcFirstLastPara="1" rIns="93525" wrap="square" tIns="46750">
            <a:noAutofit/>
          </a:bodyPr>
          <a:lstStyle/>
          <a:p>
            <a:pPr indent="0" lvl="0" marL="0" rtl="0" algn="r">
              <a:lnSpc>
                <a:spcPct val="100000"/>
              </a:lnSpc>
              <a:spcBef>
                <a:spcPts val="0"/>
              </a:spcBef>
              <a:spcAft>
                <a:spcPts val="0"/>
              </a:spcAft>
              <a:buSzPts val="1400"/>
              <a:buNone/>
            </a:pPr>
            <a:fld id="{00000000-1234-1234-1234-123412341234}" type="slidenum">
              <a:rPr lang="en-US">
                <a:solidFill>
                  <a:srgbClr val="000000"/>
                </a:solidFill>
              </a:rPr>
              <a:t>‹#›</a:t>
            </a:fld>
            <a:endParaRPr>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p2:notes"/>
          <p:cNvSpPr txBox="1"/>
          <p:nvPr>
            <p:ph idx="1" type="body"/>
          </p:nvPr>
        </p:nvSpPr>
        <p:spPr>
          <a:xfrm>
            <a:off x="702311" y="4480004"/>
            <a:ext cx="5618480" cy="3665458"/>
          </a:xfrm>
          <a:prstGeom prst="rect">
            <a:avLst/>
          </a:prstGeom>
          <a:noFill/>
          <a:ln>
            <a:noFill/>
          </a:ln>
        </p:spPr>
        <p:txBody>
          <a:bodyPr anchorCtr="0" anchor="t" bIns="46750" lIns="93525" spcFirstLastPara="1" rIns="93525" wrap="square" tIns="46750">
            <a:noAutofit/>
          </a:bodyPr>
          <a:lstStyle/>
          <a:p>
            <a:pPr indent="0" lvl="0" marL="0" rtl="0" algn="l">
              <a:lnSpc>
                <a:spcPct val="100000"/>
              </a:lnSpc>
              <a:spcBef>
                <a:spcPts val="0"/>
              </a:spcBef>
              <a:spcAft>
                <a:spcPts val="0"/>
              </a:spcAft>
              <a:buSzPts val="1400"/>
              <a:buNone/>
            </a:pPr>
            <a:r>
              <a:t/>
            </a:r>
            <a:endParaRPr/>
          </a:p>
        </p:txBody>
      </p:sp>
      <p:sp>
        <p:nvSpPr>
          <p:cNvPr id="271" name="Google Shape;271;p2:notes"/>
          <p:cNvSpPr/>
          <p:nvPr>
            <p:ph idx="2" type="sldImg"/>
          </p:nvPr>
        </p:nvSpPr>
        <p:spPr>
          <a:xfrm>
            <a:off x="1417638" y="1165225"/>
            <a:ext cx="4187825" cy="3140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8" name="Shape 448"/>
        <p:cNvGrpSpPr/>
        <p:nvPr/>
      </p:nvGrpSpPr>
      <p:grpSpPr>
        <a:xfrm>
          <a:off x="0" y="0"/>
          <a:ext cx="0" cy="0"/>
          <a:chOff x="0" y="0"/>
          <a:chExt cx="0" cy="0"/>
        </a:xfrm>
      </p:grpSpPr>
      <p:sp>
        <p:nvSpPr>
          <p:cNvPr id="449" name="Google Shape;449;p22:notes"/>
          <p:cNvSpPr/>
          <p:nvPr>
            <p:ph idx="2" type="sldImg"/>
          </p:nvPr>
        </p:nvSpPr>
        <p:spPr>
          <a:xfrm>
            <a:off x="1417638" y="1165225"/>
            <a:ext cx="4187825" cy="3140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0" name="Google Shape;450;p22:notes"/>
          <p:cNvSpPr txBox="1"/>
          <p:nvPr>
            <p:ph idx="1" type="body"/>
          </p:nvPr>
        </p:nvSpPr>
        <p:spPr>
          <a:xfrm>
            <a:off x="702311" y="4480004"/>
            <a:ext cx="5618480" cy="3665458"/>
          </a:xfrm>
          <a:prstGeom prst="rect">
            <a:avLst/>
          </a:prstGeom>
          <a:noFill/>
          <a:ln>
            <a:noFill/>
          </a:ln>
        </p:spPr>
        <p:txBody>
          <a:bodyPr anchorCtr="0" anchor="t" bIns="46750" lIns="93525" spcFirstLastPara="1" rIns="93525" wrap="square" tIns="46750">
            <a:noAutofit/>
          </a:bodyPr>
          <a:lstStyle/>
          <a:p>
            <a:pPr indent="0" lvl="0" marL="0" rtl="0" algn="l">
              <a:lnSpc>
                <a:spcPct val="100000"/>
              </a:lnSpc>
              <a:spcBef>
                <a:spcPts val="0"/>
              </a:spcBef>
              <a:spcAft>
                <a:spcPts val="0"/>
              </a:spcAft>
              <a:buSzPts val="1400"/>
              <a:buNone/>
            </a:pPr>
            <a:r>
              <a:rPr lang="en-US"/>
              <a:t>For the next few slides, I will show you how I have allocated the budget to support our strategic priorities.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Based on our strategic priorities and funds we received, here is a break-out of the priorities, which focus area it addresses, the strategies that will be implemented, the purchase request, which funding source was used and the amount.</a:t>
            </a:r>
            <a:endParaRPr/>
          </a:p>
        </p:txBody>
      </p:sp>
      <p:sp>
        <p:nvSpPr>
          <p:cNvPr id="451" name="Google Shape;451;p22:notes"/>
          <p:cNvSpPr txBox="1"/>
          <p:nvPr>
            <p:ph idx="12" type="sldNum"/>
          </p:nvPr>
        </p:nvSpPr>
        <p:spPr>
          <a:xfrm>
            <a:off x="3978133" y="8842034"/>
            <a:ext cx="3043344" cy="467070"/>
          </a:xfrm>
          <a:prstGeom prst="rect">
            <a:avLst/>
          </a:prstGeom>
          <a:noFill/>
          <a:ln>
            <a:noFill/>
          </a:ln>
        </p:spPr>
        <p:txBody>
          <a:bodyPr anchorCtr="0" anchor="b" bIns="46750" lIns="93525" spcFirstLastPara="1" rIns="93525" wrap="square" tIns="46750">
            <a:noAutofit/>
          </a:bodyPr>
          <a:lstStyle/>
          <a:p>
            <a:pPr indent="0" lvl="0" marL="0" rtl="0" algn="r">
              <a:lnSpc>
                <a:spcPct val="100000"/>
              </a:lnSpc>
              <a:spcBef>
                <a:spcPts val="0"/>
              </a:spcBef>
              <a:spcAft>
                <a:spcPts val="0"/>
              </a:spcAft>
              <a:buSzPts val="1400"/>
              <a:buNone/>
            </a:pPr>
            <a:fld id="{00000000-1234-1234-1234-123412341234}" type="slidenum">
              <a:rPr lang="en-US">
                <a:solidFill>
                  <a:srgbClr val="000000"/>
                </a:solidFill>
              </a:rPr>
              <a:t>‹#›</a:t>
            </a:fld>
            <a:endParaRPr>
              <a:solidFill>
                <a:srgbClr val="000000"/>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8" name="Shape 458"/>
        <p:cNvGrpSpPr/>
        <p:nvPr/>
      </p:nvGrpSpPr>
      <p:grpSpPr>
        <a:xfrm>
          <a:off x="0" y="0"/>
          <a:ext cx="0" cy="0"/>
          <a:chOff x="0" y="0"/>
          <a:chExt cx="0" cy="0"/>
        </a:xfrm>
      </p:grpSpPr>
      <p:sp>
        <p:nvSpPr>
          <p:cNvPr id="459" name="Google Shape;459;p24:notes"/>
          <p:cNvSpPr/>
          <p:nvPr>
            <p:ph idx="2" type="sldImg"/>
          </p:nvPr>
        </p:nvSpPr>
        <p:spPr>
          <a:xfrm>
            <a:off x="1417638" y="1165225"/>
            <a:ext cx="4187825" cy="3140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0" name="Google Shape;460;p24:notes"/>
          <p:cNvSpPr txBox="1"/>
          <p:nvPr>
            <p:ph idx="1" type="body"/>
          </p:nvPr>
        </p:nvSpPr>
        <p:spPr>
          <a:xfrm>
            <a:off x="702311" y="4480004"/>
            <a:ext cx="5618480" cy="3665458"/>
          </a:xfrm>
          <a:prstGeom prst="rect">
            <a:avLst/>
          </a:prstGeom>
          <a:noFill/>
          <a:ln>
            <a:noFill/>
          </a:ln>
        </p:spPr>
        <p:txBody>
          <a:bodyPr anchorCtr="0" anchor="t" bIns="46750" lIns="93525" spcFirstLastPara="1" rIns="93525" wrap="square" tIns="46750">
            <a:noAutofit/>
          </a:bodyPr>
          <a:lstStyle/>
          <a:p>
            <a:pPr indent="0" lvl="0" marL="0" rtl="0" algn="l">
              <a:lnSpc>
                <a:spcPct val="100000"/>
              </a:lnSpc>
              <a:spcBef>
                <a:spcPts val="0"/>
              </a:spcBef>
              <a:spcAft>
                <a:spcPts val="0"/>
              </a:spcAft>
              <a:buSzPts val="1400"/>
              <a:buNone/>
            </a:pPr>
            <a:r>
              <a:rPr lang="en-US"/>
              <a:t>This slides represent the priorities we will fund if we receive additional money from Title I and the Leveling Reserve. When we approve the budget we will approve both so that we will not have to schedule another meeting if the funds are made available.</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461" name="Google Shape;461;p24:notes"/>
          <p:cNvSpPr txBox="1"/>
          <p:nvPr>
            <p:ph idx="12" type="sldNum"/>
          </p:nvPr>
        </p:nvSpPr>
        <p:spPr>
          <a:xfrm>
            <a:off x="3978133" y="8842034"/>
            <a:ext cx="3043344" cy="467070"/>
          </a:xfrm>
          <a:prstGeom prst="rect">
            <a:avLst/>
          </a:prstGeom>
          <a:noFill/>
          <a:ln>
            <a:noFill/>
          </a:ln>
        </p:spPr>
        <p:txBody>
          <a:bodyPr anchorCtr="0" anchor="b" bIns="46750" lIns="93525" spcFirstLastPara="1" rIns="93525" wrap="square" tIns="467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6" name="Shape 466"/>
        <p:cNvGrpSpPr/>
        <p:nvPr/>
      </p:nvGrpSpPr>
      <p:grpSpPr>
        <a:xfrm>
          <a:off x="0" y="0"/>
          <a:ext cx="0" cy="0"/>
          <a:chOff x="0" y="0"/>
          <a:chExt cx="0" cy="0"/>
        </a:xfrm>
      </p:grpSpPr>
      <p:sp>
        <p:nvSpPr>
          <p:cNvPr id="467" name="Google Shape;467;p25:notes"/>
          <p:cNvSpPr/>
          <p:nvPr>
            <p:ph idx="2" type="sldImg"/>
          </p:nvPr>
        </p:nvSpPr>
        <p:spPr>
          <a:xfrm>
            <a:off x="1417638" y="1165225"/>
            <a:ext cx="4187825" cy="3140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8" name="Google Shape;468;p25:notes"/>
          <p:cNvSpPr txBox="1"/>
          <p:nvPr>
            <p:ph idx="1" type="body"/>
          </p:nvPr>
        </p:nvSpPr>
        <p:spPr>
          <a:xfrm>
            <a:off x="702311" y="4480004"/>
            <a:ext cx="5618480" cy="3665458"/>
          </a:xfrm>
          <a:prstGeom prst="rect">
            <a:avLst/>
          </a:prstGeom>
          <a:noFill/>
          <a:ln>
            <a:noFill/>
          </a:ln>
        </p:spPr>
        <p:txBody>
          <a:bodyPr anchorCtr="0" anchor="t" bIns="46750" lIns="93525" spcFirstLastPara="1" rIns="93525" wrap="square" tIns="46750">
            <a:noAutofit/>
          </a:bodyPr>
          <a:lstStyle/>
          <a:p>
            <a:pPr indent="0" lvl="0" marL="0" rtl="0" algn="l">
              <a:lnSpc>
                <a:spcPct val="100000"/>
              </a:lnSpc>
              <a:spcBef>
                <a:spcPts val="0"/>
              </a:spcBef>
              <a:spcAft>
                <a:spcPts val="0"/>
              </a:spcAft>
              <a:buSzPts val="1400"/>
              <a:buNone/>
            </a:pPr>
            <a:r>
              <a:rPr lang="en-US"/>
              <a:t>This slides represent the priorities we will fund if we receive additional money from Title I and our Family Engagement funds. When we approve the budget we will approve both so that we will not have to schedule another meeting if the funds are made available.</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469" name="Google Shape;469;p25:notes"/>
          <p:cNvSpPr txBox="1"/>
          <p:nvPr>
            <p:ph idx="12" type="sldNum"/>
          </p:nvPr>
        </p:nvSpPr>
        <p:spPr>
          <a:xfrm>
            <a:off x="3978133" y="8842034"/>
            <a:ext cx="3043344" cy="467070"/>
          </a:xfrm>
          <a:prstGeom prst="rect">
            <a:avLst/>
          </a:prstGeom>
          <a:noFill/>
          <a:ln>
            <a:noFill/>
          </a:ln>
        </p:spPr>
        <p:txBody>
          <a:bodyPr anchorCtr="0" anchor="b" bIns="46750" lIns="93525" spcFirstLastPara="1" rIns="93525" wrap="square" tIns="467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4" name="Shape 474"/>
        <p:cNvGrpSpPr/>
        <p:nvPr/>
      </p:nvGrpSpPr>
      <p:grpSpPr>
        <a:xfrm>
          <a:off x="0" y="0"/>
          <a:ext cx="0" cy="0"/>
          <a:chOff x="0" y="0"/>
          <a:chExt cx="0" cy="0"/>
        </a:xfrm>
      </p:grpSpPr>
      <p:sp>
        <p:nvSpPr>
          <p:cNvPr id="475" name="Google Shape;475;p26:notes"/>
          <p:cNvSpPr/>
          <p:nvPr>
            <p:ph idx="2" type="sldImg"/>
          </p:nvPr>
        </p:nvSpPr>
        <p:spPr>
          <a:xfrm>
            <a:off x="1417638" y="1165225"/>
            <a:ext cx="4187825" cy="3140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6" name="Google Shape;476;p26:notes"/>
          <p:cNvSpPr txBox="1"/>
          <p:nvPr>
            <p:ph idx="1" type="body"/>
          </p:nvPr>
        </p:nvSpPr>
        <p:spPr>
          <a:xfrm>
            <a:off x="702311" y="4480004"/>
            <a:ext cx="5618480" cy="3665458"/>
          </a:xfrm>
          <a:prstGeom prst="rect">
            <a:avLst/>
          </a:prstGeom>
          <a:noFill/>
          <a:ln>
            <a:noFill/>
          </a:ln>
        </p:spPr>
        <p:txBody>
          <a:bodyPr anchorCtr="0" anchor="t" bIns="46750" lIns="93525" spcFirstLastPara="1" rIns="93525" wrap="square" tIns="46750">
            <a:noAutofit/>
          </a:bodyPr>
          <a:lstStyle/>
          <a:p>
            <a:pPr indent="0" lvl="0" marL="0" rtl="0" algn="l">
              <a:lnSpc>
                <a:spcPct val="100000"/>
              </a:lnSpc>
              <a:spcBef>
                <a:spcPts val="0"/>
              </a:spcBef>
              <a:spcAft>
                <a:spcPts val="0"/>
              </a:spcAft>
              <a:buSzPts val="1400"/>
              <a:buNone/>
            </a:pPr>
            <a:r>
              <a:rPr lang="en-US"/>
              <a:t>This slide represents the priorities we will fund </a:t>
            </a:r>
            <a:r>
              <a:rPr b="1" lang="en-US">
                <a:solidFill>
                  <a:srgbClr val="FF0000"/>
                </a:solidFill>
              </a:rPr>
              <a:t>during FY23 with our CARES 3 allotment.</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b="1" lang="en-US" u="sng"/>
              <a:t>Before I turn it back over to the Chair for the next slide, I want to thank you for your hard work and support this year. I will keep you informed as we move through the budget process. (</a:t>
            </a:r>
            <a:r>
              <a:rPr b="1" i="1" lang="en-US" u="sng"/>
              <a:t>Please inform Chair that they will facilitate the discussion for the last slide)</a:t>
            </a:r>
            <a:endParaRPr/>
          </a:p>
          <a:p>
            <a:pPr indent="0" lvl="0" marL="0" rtl="0" algn="l">
              <a:lnSpc>
                <a:spcPct val="100000"/>
              </a:lnSpc>
              <a:spcBef>
                <a:spcPts val="0"/>
              </a:spcBef>
              <a:spcAft>
                <a:spcPts val="0"/>
              </a:spcAft>
              <a:buSzPts val="1400"/>
              <a:buNone/>
            </a:pPr>
            <a:r>
              <a:t/>
            </a:r>
            <a:endParaRPr/>
          </a:p>
        </p:txBody>
      </p:sp>
      <p:sp>
        <p:nvSpPr>
          <p:cNvPr id="477" name="Google Shape;477;p26:notes"/>
          <p:cNvSpPr txBox="1"/>
          <p:nvPr>
            <p:ph idx="12" type="sldNum"/>
          </p:nvPr>
        </p:nvSpPr>
        <p:spPr>
          <a:xfrm>
            <a:off x="3978133" y="8842034"/>
            <a:ext cx="3043344" cy="467070"/>
          </a:xfrm>
          <a:prstGeom prst="rect">
            <a:avLst/>
          </a:prstGeom>
          <a:noFill/>
          <a:ln>
            <a:noFill/>
          </a:ln>
        </p:spPr>
        <p:txBody>
          <a:bodyPr anchorCtr="0" anchor="b" bIns="46750" lIns="93525" spcFirstLastPara="1" rIns="93525" wrap="square" tIns="467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2" name="Shape 482"/>
        <p:cNvGrpSpPr/>
        <p:nvPr/>
      </p:nvGrpSpPr>
      <p:grpSpPr>
        <a:xfrm>
          <a:off x="0" y="0"/>
          <a:ext cx="0" cy="0"/>
          <a:chOff x="0" y="0"/>
          <a:chExt cx="0" cy="0"/>
        </a:xfrm>
      </p:grpSpPr>
      <p:sp>
        <p:nvSpPr>
          <p:cNvPr id="483" name="Google Shape;483;p27:notes"/>
          <p:cNvSpPr/>
          <p:nvPr>
            <p:ph idx="2" type="sldImg"/>
          </p:nvPr>
        </p:nvSpPr>
        <p:spPr>
          <a:xfrm>
            <a:off x="1417638" y="1165225"/>
            <a:ext cx="4187825" cy="3140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4" name="Google Shape;484;p27:notes"/>
          <p:cNvSpPr txBox="1"/>
          <p:nvPr>
            <p:ph idx="1" type="body"/>
          </p:nvPr>
        </p:nvSpPr>
        <p:spPr>
          <a:xfrm>
            <a:off x="702311" y="4480004"/>
            <a:ext cx="5618480" cy="3665458"/>
          </a:xfrm>
          <a:prstGeom prst="rect">
            <a:avLst/>
          </a:prstGeom>
          <a:noFill/>
          <a:ln>
            <a:noFill/>
          </a:ln>
        </p:spPr>
        <p:txBody>
          <a:bodyPr anchorCtr="0" anchor="t" bIns="46750" lIns="93525" spcFirstLastPara="1" rIns="93525" wrap="square" tIns="46750">
            <a:noAutofit/>
          </a:bodyPr>
          <a:lstStyle/>
          <a:p>
            <a:pPr indent="0" lvl="0" marL="0" rtl="0" algn="l">
              <a:lnSpc>
                <a:spcPct val="100000"/>
              </a:lnSpc>
              <a:spcBef>
                <a:spcPts val="0"/>
              </a:spcBef>
              <a:spcAft>
                <a:spcPts val="0"/>
              </a:spcAft>
              <a:buSzPts val="1400"/>
              <a:buNone/>
            </a:pPr>
            <a:r>
              <a:rPr lang="en-US"/>
              <a:t>CHAIR - Our final task for today! Here are questions that we need to consider to ensure we have a good working draft budget. Let’s walk through them together.</a:t>
            </a:r>
            <a:endParaRPr/>
          </a:p>
        </p:txBody>
      </p:sp>
      <p:sp>
        <p:nvSpPr>
          <p:cNvPr id="485" name="Google Shape;485;p27:notes"/>
          <p:cNvSpPr txBox="1"/>
          <p:nvPr>
            <p:ph idx="12" type="sldNum"/>
          </p:nvPr>
        </p:nvSpPr>
        <p:spPr>
          <a:xfrm>
            <a:off x="3978133" y="8842034"/>
            <a:ext cx="3043344" cy="467070"/>
          </a:xfrm>
          <a:prstGeom prst="rect">
            <a:avLst/>
          </a:prstGeom>
          <a:noFill/>
          <a:ln>
            <a:noFill/>
          </a:ln>
        </p:spPr>
        <p:txBody>
          <a:bodyPr anchorCtr="0" anchor="b" bIns="46750" lIns="93525" spcFirstLastPara="1" rIns="93525" wrap="square" tIns="467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p3:notes"/>
          <p:cNvSpPr/>
          <p:nvPr>
            <p:ph idx="2" type="sldImg"/>
          </p:nvPr>
        </p:nvSpPr>
        <p:spPr>
          <a:xfrm>
            <a:off x="1417638" y="1165225"/>
            <a:ext cx="4187825" cy="3140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8" name="Google Shape;278;p3:notes"/>
          <p:cNvSpPr txBox="1"/>
          <p:nvPr>
            <p:ph idx="1" type="body"/>
          </p:nvPr>
        </p:nvSpPr>
        <p:spPr>
          <a:xfrm>
            <a:off x="702311" y="4480004"/>
            <a:ext cx="5618480" cy="3665458"/>
          </a:xfrm>
          <a:prstGeom prst="rect">
            <a:avLst/>
          </a:prstGeom>
          <a:noFill/>
          <a:ln>
            <a:noFill/>
          </a:ln>
        </p:spPr>
        <p:txBody>
          <a:bodyPr anchorCtr="0" anchor="t" bIns="46750" lIns="93525" spcFirstLastPara="1" rIns="93525" wrap="square" tIns="46750">
            <a:noAutofit/>
          </a:bodyPr>
          <a:lstStyle/>
          <a:p>
            <a:pPr indent="0" lvl="0" marL="0" rtl="0" algn="l">
              <a:lnSpc>
                <a:spcPct val="100000"/>
              </a:lnSpc>
              <a:spcBef>
                <a:spcPts val="0"/>
              </a:spcBef>
              <a:spcAft>
                <a:spcPts val="0"/>
              </a:spcAft>
              <a:buSzPts val="1400"/>
              <a:buNone/>
            </a:pPr>
            <a:r>
              <a:rPr lang="en-US"/>
              <a:t>Today I will provide an overview of the budget allocations for FY23. We will begin the work of funding the strategic priorities we agreed upon during our strategic review meeting. (IF YOU HAVE NOT DECIDED ON YOUR PRIORITIES, YOU  WILL SAY – WE WILL DECIDE ON OUR PRIORITIES AND THEN DISCUSS ALLOCATING FUNDS TO ADDRESS THOSE PRIORITIES).</a:t>
            </a:r>
            <a:endParaRPr/>
          </a:p>
          <a:p>
            <a:pPr indent="0" lvl="0" marL="0" rtl="0" algn="l">
              <a:lnSpc>
                <a:spcPct val="100000"/>
              </a:lnSpc>
              <a:spcBef>
                <a:spcPts val="0"/>
              </a:spcBef>
              <a:spcAft>
                <a:spcPts val="0"/>
              </a:spcAft>
              <a:buSzPts val="1400"/>
              <a:buNone/>
            </a:pPr>
            <a:r>
              <a:t/>
            </a:r>
            <a:endParaRPr/>
          </a:p>
        </p:txBody>
      </p:sp>
      <p:sp>
        <p:nvSpPr>
          <p:cNvPr id="279" name="Google Shape;279;p3:notes"/>
          <p:cNvSpPr txBox="1"/>
          <p:nvPr>
            <p:ph idx="12" type="sldNum"/>
          </p:nvPr>
        </p:nvSpPr>
        <p:spPr>
          <a:xfrm>
            <a:off x="3978133" y="8842034"/>
            <a:ext cx="3043344" cy="467070"/>
          </a:xfrm>
          <a:prstGeom prst="rect">
            <a:avLst/>
          </a:prstGeom>
          <a:noFill/>
          <a:ln>
            <a:noFill/>
          </a:ln>
        </p:spPr>
        <p:txBody>
          <a:bodyPr anchorCtr="0" anchor="b" bIns="46750" lIns="93525" spcFirstLastPara="1" rIns="93525" wrap="square" tIns="46750">
            <a:noAutofit/>
          </a:bodyPr>
          <a:lstStyle/>
          <a:p>
            <a:pPr indent="0" lvl="0" marL="0" rtl="0" algn="r">
              <a:lnSpc>
                <a:spcPct val="100000"/>
              </a:lnSpc>
              <a:spcBef>
                <a:spcPts val="0"/>
              </a:spcBef>
              <a:spcAft>
                <a:spcPts val="0"/>
              </a:spcAft>
              <a:buSzPts val="1400"/>
              <a:buNone/>
            </a:pPr>
            <a:fld id="{00000000-1234-1234-1234-123412341234}" type="slidenum">
              <a:rPr lang="en-US">
                <a:solidFill>
                  <a:srgbClr val="000000"/>
                </a:solidFill>
              </a:rPr>
              <a:t>‹#›</a:t>
            </a:fld>
            <a:endParaRPr>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p4:notes"/>
          <p:cNvSpPr/>
          <p:nvPr>
            <p:ph idx="2" type="sldImg"/>
          </p:nvPr>
        </p:nvSpPr>
        <p:spPr>
          <a:xfrm>
            <a:off x="1417638" y="1165225"/>
            <a:ext cx="4187825" cy="3140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2" name="Google Shape;302;p4:notes"/>
          <p:cNvSpPr txBox="1"/>
          <p:nvPr>
            <p:ph idx="1" type="body"/>
          </p:nvPr>
        </p:nvSpPr>
        <p:spPr>
          <a:xfrm>
            <a:off x="702311" y="4480004"/>
            <a:ext cx="5618480" cy="3665458"/>
          </a:xfrm>
          <a:prstGeom prst="rect">
            <a:avLst/>
          </a:prstGeom>
          <a:noFill/>
          <a:ln>
            <a:noFill/>
          </a:ln>
        </p:spPr>
        <p:txBody>
          <a:bodyPr anchorCtr="0" anchor="t" bIns="46750" lIns="93525" spcFirstLastPara="1" rIns="93525" wrap="square" tIns="46750">
            <a:noAutofit/>
          </a:bodyPr>
          <a:lstStyle/>
          <a:p>
            <a:pPr indent="0" lvl="0" marL="0" rtl="0" algn="l">
              <a:lnSpc>
                <a:spcPct val="100000"/>
              </a:lnSpc>
              <a:spcBef>
                <a:spcPts val="0"/>
              </a:spcBef>
              <a:spcAft>
                <a:spcPts val="0"/>
              </a:spcAft>
              <a:buSzPts val="1400"/>
              <a:buNone/>
            </a:pPr>
            <a:r>
              <a:t/>
            </a:r>
            <a:endParaRPr/>
          </a:p>
        </p:txBody>
      </p:sp>
      <p:sp>
        <p:nvSpPr>
          <p:cNvPr id="303" name="Google Shape;303;p4:notes"/>
          <p:cNvSpPr txBox="1"/>
          <p:nvPr>
            <p:ph idx="12" type="sldNum"/>
          </p:nvPr>
        </p:nvSpPr>
        <p:spPr>
          <a:xfrm>
            <a:off x="3978133" y="8842034"/>
            <a:ext cx="3043344" cy="467070"/>
          </a:xfrm>
          <a:prstGeom prst="rect">
            <a:avLst/>
          </a:prstGeom>
          <a:noFill/>
          <a:ln>
            <a:noFill/>
          </a:ln>
        </p:spPr>
        <p:txBody>
          <a:bodyPr anchorCtr="0" anchor="b" bIns="46750" lIns="93525" spcFirstLastPara="1" rIns="93525" wrap="square" tIns="467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p5:notes"/>
          <p:cNvSpPr/>
          <p:nvPr>
            <p:ph idx="2" type="sldImg"/>
          </p:nvPr>
        </p:nvSpPr>
        <p:spPr>
          <a:xfrm>
            <a:off x="1417638" y="1165225"/>
            <a:ext cx="4187825" cy="3140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3" name="Google Shape;313;p5:notes"/>
          <p:cNvSpPr txBox="1"/>
          <p:nvPr>
            <p:ph idx="1" type="body"/>
          </p:nvPr>
        </p:nvSpPr>
        <p:spPr>
          <a:xfrm>
            <a:off x="702311" y="4480004"/>
            <a:ext cx="5618480" cy="3665458"/>
          </a:xfrm>
          <a:prstGeom prst="rect">
            <a:avLst/>
          </a:prstGeom>
          <a:noFill/>
          <a:ln>
            <a:noFill/>
          </a:ln>
        </p:spPr>
        <p:txBody>
          <a:bodyPr anchorCtr="0" anchor="t" bIns="46750" lIns="93525" spcFirstLastPara="1" rIns="93525" wrap="square" tIns="46750">
            <a:noAutofit/>
          </a:bodyPr>
          <a:lstStyle/>
          <a:p>
            <a:pPr indent="0" lvl="0" marL="0" rtl="0" algn="l">
              <a:lnSpc>
                <a:spcPct val="100000"/>
              </a:lnSpc>
              <a:spcBef>
                <a:spcPts val="0"/>
              </a:spcBef>
              <a:spcAft>
                <a:spcPts val="0"/>
              </a:spcAft>
              <a:buSzPts val="1400"/>
              <a:buNone/>
            </a:pPr>
            <a:r>
              <a:rPr lang="en-US"/>
              <a:t>You should have a copy of our updated strategic plan </a:t>
            </a:r>
            <a:r>
              <a:rPr b="1" lang="en-US" u="sng"/>
              <a:t>(please make copies to be distributed to team). </a:t>
            </a:r>
            <a:endParaRPr/>
          </a:p>
        </p:txBody>
      </p:sp>
      <p:sp>
        <p:nvSpPr>
          <p:cNvPr id="314" name="Google Shape;314;p5:notes"/>
          <p:cNvSpPr txBox="1"/>
          <p:nvPr>
            <p:ph idx="12" type="sldNum"/>
          </p:nvPr>
        </p:nvSpPr>
        <p:spPr>
          <a:xfrm>
            <a:off x="3978133" y="8842034"/>
            <a:ext cx="3043344" cy="467070"/>
          </a:xfrm>
          <a:prstGeom prst="rect">
            <a:avLst/>
          </a:prstGeom>
          <a:noFill/>
          <a:ln>
            <a:noFill/>
          </a:ln>
        </p:spPr>
        <p:txBody>
          <a:bodyPr anchorCtr="0" anchor="b" bIns="46750" lIns="93525" spcFirstLastPara="1" rIns="93525" wrap="square" tIns="46750">
            <a:noAutofit/>
          </a:bodyPr>
          <a:lstStyle/>
          <a:p>
            <a:pPr indent="0" lvl="0" marL="0" rtl="0" algn="r">
              <a:lnSpc>
                <a:spcPct val="100000"/>
              </a:lnSpc>
              <a:spcBef>
                <a:spcPts val="0"/>
              </a:spcBef>
              <a:spcAft>
                <a:spcPts val="0"/>
              </a:spcAft>
              <a:buSzPts val="1400"/>
              <a:buNone/>
            </a:pPr>
            <a:fld id="{00000000-1234-1234-1234-123412341234}" type="slidenum">
              <a:rPr lang="en-US">
                <a:solidFill>
                  <a:srgbClr val="000000"/>
                </a:solidFill>
              </a:rPr>
              <a:t>‹#›</a:t>
            </a:fld>
            <a:endParaRPr>
              <a:solidFill>
                <a:srgbClr val="0000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p6:notes"/>
          <p:cNvSpPr/>
          <p:nvPr>
            <p:ph idx="2" type="sldImg"/>
          </p:nvPr>
        </p:nvSpPr>
        <p:spPr>
          <a:xfrm>
            <a:off x="1417638" y="1165225"/>
            <a:ext cx="4187825" cy="3140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3" name="Google Shape;323;p6:notes"/>
          <p:cNvSpPr txBox="1"/>
          <p:nvPr>
            <p:ph idx="1" type="body"/>
          </p:nvPr>
        </p:nvSpPr>
        <p:spPr>
          <a:xfrm>
            <a:off x="702311" y="4480004"/>
            <a:ext cx="5618480" cy="3665458"/>
          </a:xfrm>
          <a:prstGeom prst="rect">
            <a:avLst/>
          </a:prstGeom>
          <a:noFill/>
          <a:ln>
            <a:noFill/>
          </a:ln>
        </p:spPr>
        <p:txBody>
          <a:bodyPr anchorCtr="0" anchor="t" bIns="46750" lIns="93525" spcFirstLastPara="1" rIns="93525" wrap="square" tIns="46750">
            <a:noAutofit/>
          </a:bodyPr>
          <a:lstStyle/>
          <a:p>
            <a:pPr indent="0" lvl="0" marL="0" rtl="0" algn="l">
              <a:lnSpc>
                <a:spcPct val="100000"/>
              </a:lnSpc>
              <a:spcBef>
                <a:spcPts val="0"/>
              </a:spcBef>
              <a:spcAft>
                <a:spcPts val="0"/>
              </a:spcAft>
              <a:buSzPts val="1400"/>
              <a:buNone/>
            </a:pPr>
            <a:r>
              <a:rPr lang="en-US"/>
              <a:t>Discuss priorities and rationale</a:t>
            </a:r>
            <a:endParaRPr/>
          </a:p>
          <a:p>
            <a:pPr indent="0" lvl="0" marL="0" rtl="0" algn="l">
              <a:lnSpc>
                <a:spcPct val="100000"/>
              </a:lnSpc>
              <a:spcBef>
                <a:spcPts val="0"/>
              </a:spcBef>
              <a:spcAft>
                <a:spcPts val="0"/>
              </a:spcAft>
              <a:buSzPts val="1400"/>
              <a:buNone/>
            </a:pPr>
            <a:r>
              <a:t/>
            </a:r>
            <a:endParaRPr/>
          </a:p>
        </p:txBody>
      </p:sp>
      <p:sp>
        <p:nvSpPr>
          <p:cNvPr id="324" name="Google Shape;324;p6:notes"/>
          <p:cNvSpPr txBox="1"/>
          <p:nvPr>
            <p:ph idx="12" type="sldNum"/>
          </p:nvPr>
        </p:nvSpPr>
        <p:spPr>
          <a:xfrm>
            <a:off x="3978133" y="8842034"/>
            <a:ext cx="3043344" cy="467070"/>
          </a:xfrm>
          <a:prstGeom prst="rect">
            <a:avLst/>
          </a:prstGeom>
          <a:noFill/>
          <a:ln>
            <a:noFill/>
          </a:ln>
        </p:spPr>
        <p:txBody>
          <a:bodyPr anchorCtr="0" anchor="b" bIns="46750" lIns="93525" spcFirstLastPara="1" rIns="93525" wrap="square" tIns="46750">
            <a:noAutofit/>
          </a:bodyPr>
          <a:lstStyle/>
          <a:p>
            <a:pPr indent="0" lvl="0" marL="0" rtl="0" algn="r">
              <a:lnSpc>
                <a:spcPct val="100000"/>
              </a:lnSpc>
              <a:spcBef>
                <a:spcPts val="0"/>
              </a:spcBef>
              <a:spcAft>
                <a:spcPts val="0"/>
              </a:spcAft>
              <a:buSzPts val="1400"/>
              <a:buNone/>
            </a:pPr>
            <a:fld id="{00000000-1234-1234-1234-123412341234}" type="slidenum">
              <a:rPr lang="en-US">
                <a:solidFill>
                  <a:srgbClr val="000000"/>
                </a:solidFill>
              </a:rPr>
              <a:t>‹#›</a:t>
            </a:fld>
            <a:endParaRPr>
              <a:solidFill>
                <a:srgbClr val="00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p7:notes"/>
          <p:cNvSpPr/>
          <p:nvPr>
            <p:ph idx="2" type="sldImg"/>
          </p:nvPr>
        </p:nvSpPr>
        <p:spPr>
          <a:xfrm>
            <a:off x="1417638" y="1165225"/>
            <a:ext cx="4187825" cy="3140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1" name="Google Shape;341;p7:notes"/>
          <p:cNvSpPr txBox="1"/>
          <p:nvPr>
            <p:ph idx="1" type="body"/>
          </p:nvPr>
        </p:nvSpPr>
        <p:spPr>
          <a:xfrm>
            <a:off x="702311" y="4480004"/>
            <a:ext cx="5618480" cy="3665458"/>
          </a:xfrm>
          <a:prstGeom prst="rect">
            <a:avLst/>
          </a:prstGeom>
          <a:noFill/>
          <a:ln>
            <a:noFill/>
          </a:ln>
        </p:spPr>
        <p:txBody>
          <a:bodyPr anchorCtr="0" anchor="t" bIns="46750" lIns="93525" spcFirstLastPara="1" rIns="93525" wrap="square" tIns="46750">
            <a:noAutofit/>
          </a:bodyPr>
          <a:lstStyle/>
          <a:p>
            <a:pPr indent="0" lvl="0" marL="0" rtl="0" algn="l">
              <a:lnSpc>
                <a:spcPct val="100000"/>
              </a:lnSpc>
              <a:spcBef>
                <a:spcPts val="0"/>
              </a:spcBef>
              <a:spcAft>
                <a:spcPts val="0"/>
              </a:spcAft>
              <a:buSzPts val="1400"/>
              <a:buNone/>
            </a:pPr>
            <a:r>
              <a:rPr lang="en-US"/>
              <a:t>Discuss priorities and rationale. After you have gone over the priorities and rationale – ask GO Team if this represents what was agreed upon.</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Are there any priorities I left off?</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Are there any questions or concerns?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The next time we meet, I will show you how I have allocated resources to support our strategic priorities.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342" name="Google Shape;342;p7:notes"/>
          <p:cNvSpPr txBox="1"/>
          <p:nvPr>
            <p:ph idx="12" type="sldNum"/>
          </p:nvPr>
        </p:nvSpPr>
        <p:spPr>
          <a:xfrm>
            <a:off x="3978133" y="8842034"/>
            <a:ext cx="3043344" cy="467070"/>
          </a:xfrm>
          <a:prstGeom prst="rect">
            <a:avLst/>
          </a:prstGeom>
          <a:noFill/>
          <a:ln>
            <a:noFill/>
          </a:ln>
        </p:spPr>
        <p:txBody>
          <a:bodyPr anchorCtr="0" anchor="b" bIns="46750" lIns="93525" spcFirstLastPara="1" rIns="93525" wrap="square" tIns="46750">
            <a:noAutofit/>
          </a:bodyPr>
          <a:lstStyle/>
          <a:p>
            <a:pPr indent="0" lvl="0" marL="0" rtl="0" algn="r">
              <a:lnSpc>
                <a:spcPct val="100000"/>
              </a:lnSpc>
              <a:spcBef>
                <a:spcPts val="0"/>
              </a:spcBef>
              <a:spcAft>
                <a:spcPts val="0"/>
              </a:spcAft>
              <a:buSzPts val="1400"/>
              <a:buNone/>
            </a:pPr>
            <a:fld id="{00000000-1234-1234-1234-123412341234}" type="slidenum">
              <a:rPr lang="en-US">
                <a:solidFill>
                  <a:srgbClr val="000000"/>
                </a:solidFill>
              </a:rPr>
              <a:t>‹#›</a:t>
            </a:fld>
            <a:endParaRPr>
              <a:solidFill>
                <a:srgbClr val="00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p8:notes"/>
          <p:cNvSpPr/>
          <p:nvPr>
            <p:ph idx="2" type="sldImg"/>
          </p:nvPr>
        </p:nvSpPr>
        <p:spPr>
          <a:xfrm>
            <a:off x="1417638" y="1165225"/>
            <a:ext cx="4187825" cy="3140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1" name="Google Shape;351;p8:notes"/>
          <p:cNvSpPr txBox="1"/>
          <p:nvPr>
            <p:ph idx="1" type="body"/>
          </p:nvPr>
        </p:nvSpPr>
        <p:spPr>
          <a:xfrm>
            <a:off x="702311" y="4480004"/>
            <a:ext cx="5618480" cy="3665458"/>
          </a:xfrm>
          <a:prstGeom prst="rect">
            <a:avLst/>
          </a:prstGeom>
          <a:noFill/>
          <a:ln>
            <a:noFill/>
          </a:ln>
        </p:spPr>
        <p:txBody>
          <a:bodyPr anchorCtr="0" anchor="t" bIns="46750" lIns="93525" spcFirstLastPara="1" rIns="93525" wrap="square" tIns="46750">
            <a:noAutofit/>
          </a:bodyPr>
          <a:lstStyle/>
          <a:p>
            <a:pPr indent="0" lvl="0" marL="0" rtl="0" algn="l">
              <a:lnSpc>
                <a:spcPct val="100000"/>
              </a:lnSpc>
              <a:spcBef>
                <a:spcPts val="0"/>
              </a:spcBef>
              <a:spcAft>
                <a:spcPts val="0"/>
              </a:spcAft>
              <a:buSzPts val="1400"/>
              <a:buNone/>
            </a:pPr>
            <a:r>
              <a:t/>
            </a:r>
            <a:endParaRPr/>
          </a:p>
        </p:txBody>
      </p:sp>
      <p:sp>
        <p:nvSpPr>
          <p:cNvPr id="352" name="Google Shape;352;p8:notes"/>
          <p:cNvSpPr txBox="1"/>
          <p:nvPr>
            <p:ph idx="12" type="sldNum"/>
          </p:nvPr>
        </p:nvSpPr>
        <p:spPr>
          <a:xfrm>
            <a:off x="3978133" y="8842034"/>
            <a:ext cx="3043344" cy="467070"/>
          </a:xfrm>
          <a:prstGeom prst="rect">
            <a:avLst/>
          </a:prstGeom>
          <a:noFill/>
          <a:ln>
            <a:noFill/>
          </a:ln>
        </p:spPr>
        <p:txBody>
          <a:bodyPr anchorCtr="0" anchor="b" bIns="46750" lIns="93525" spcFirstLastPara="1" rIns="93525" wrap="square" tIns="46750">
            <a:noAutofit/>
          </a:bodyPr>
          <a:lstStyle/>
          <a:p>
            <a:pPr indent="0" lvl="0" marL="0" rtl="0" algn="r">
              <a:lnSpc>
                <a:spcPct val="100000"/>
              </a:lnSpc>
              <a:spcBef>
                <a:spcPts val="0"/>
              </a:spcBef>
              <a:spcAft>
                <a:spcPts val="0"/>
              </a:spcAft>
              <a:buSzPts val="1400"/>
              <a:buNone/>
            </a:pPr>
            <a:fld id="{00000000-1234-1234-1234-123412341234}" type="slidenum">
              <a:rPr lang="en-US">
                <a:solidFill>
                  <a:srgbClr val="000000"/>
                </a:solidFill>
              </a:rPr>
              <a:t>‹#›</a:t>
            </a:fld>
            <a:endParaRPr>
              <a:solidFill>
                <a:srgbClr val="00000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p9:notes"/>
          <p:cNvSpPr/>
          <p:nvPr>
            <p:ph idx="2" type="sldImg"/>
          </p:nvPr>
        </p:nvSpPr>
        <p:spPr>
          <a:xfrm>
            <a:off x="1417638" y="1165225"/>
            <a:ext cx="4187825" cy="3140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0" name="Google Shape;360;p9:notes"/>
          <p:cNvSpPr txBox="1"/>
          <p:nvPr>
            <p:ph idx="1" type="body"/>
          </p:nvPr>
        </p:nvSpPr>
        <p:spPr>
          <a:xfrm>
            <a:off x="702311" y="4480004"/>
            <a:ext cx="5618480" cy="3665458"/>
          </a:xfrm>
          <a:prstGeom prst="rect">
            <a:avLst/>
          </a:prstGeom>
          <a:noFill/>
          <a:ln>
            <a:noFill/>
          </a:ln>
        </p:spPr>
        <p:txBody>
          <a:bodyPr anchorCtr="0" anchor="t" bIns="46750" lIns="93525" spcFirstLastPara="1" rIns="93525" wrap="square" tIns="46750">
            <a:noAutofit/>
          </a:bodyPr>
          <a:lstStyle/>
          <a:p>
            <a:pPr indent="0" lvl="0" marL="0" rtl="0" algn="l">
              <a:lnSpc>
                <a:spcPct val="100000"/>
              </a:lnSpc>
              <a:spcBef>
                <a:spcPts val="0"/>
              </a:spcBef>
              <a:spcAft>
                <a:spcPts val="0"/>
              </a:spcAft>
              <a:buSzPts val="1400"/>
              <a:buNone/>
            </a:pPr>
            <a:r>
              <a:rPr lang="en-US"/>
              <a:t>Here’s a few highlights for our budget this year – </a:t>
            </a:r>
            <a:r>
              <a:rPr i="1" lang="en-US" u="sng"/>
              <a:t>read executive summary</a:t>
            </a:r>
            <a:endParaRPr/>
          </a:p>
        </p:txBody>
      </p:sp>
      <p:sp>
        <p:nvSpPr>
          <p:cNvPr id="361" name="Google Shape;361;p9:notes"/>
          <p:cNvSpPr txBox="1"/>
          <p:nvPr>
            <p:ph idx="12" type="sldNum"/>
          </p:nvPr>
        </p:nvSpPr>
        <p:spPr>
          <a:xfrm>
            <a:off x="3978133" y="8842034"/>
            <a:ext cx="3043344" cy="467070"/>
          </a:xfrm>
          <a:prstGeom prst="rect">
            <a:avLst/>
          </a:prstGeom>
          <a:noFill/>
          <a:ln>
            <a:noFill/>
          </a:ln>
        </p:spPr>
        <p:txBody>
          <a:bodyPr anchorCtr="0" anchor="b" bIns="46750" lIns="93525" spcFirstLastPara="1" rIns="93525" wrap="square" tIns="467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9" name="Shape 19"/>
        <p:cNvGrpSpPr/>
        <p:nvPr/>
      </p:nvGrpSpPr>
      <p:grpSpPr>
        <a:xfrm>
          <a:off x="0" y="0"/>
          <a:ext cx="0" cy="0"/>
          <a:chOff x="0" y="0"/>
          <a:chExt cx="0" cy="0"/>
        </a:xfrm>
      </p:grpSpPr>
      <p:sp>
        <p:nvSpPr>
          <p:cNvPr id="20" name="Google Shape;20;p29"/>
          <p:cNvSpPr txBox="1"/>
          <p:nvPr>
            <p:ph type="title"/>
          </p:nvPr>
        </p:nvSpPr>
        <p:spPr>
          <a:xfrm>
            <a:off x="571500" y="559678"/>
            <a:ext cx="2875430" cy="4952492"/>
          </a:xfrm>
          <a:prstGeom prst="rect">
            <a:avLst/>
          </a:prstGeom>
          <a:noFill/>
          <a:ln>
            <a:noFill/>
          </a:ln>
        </p:spPr>
        <p:txBody>
          <a:bodyPr anchorCtr="0" anchor="t" bIns="45700" lIns="91425" spcFirstLastPara="1" rIns="91425" wrap="square" tIns="45700">
            <a:normAutofit/>
          </a:bodyPr>
          <a:lstStyle>
            <a:lvl1pPr lvl="0" algn="r">
              <a:lnSpc>
                <a:spcPct val="9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29"/>
          <p:cNvSpPr txBox="1"/>
          <p:nvPr>
            <p:ph idx="1" type="body"/>
          </p:nvPr>
        </p:nvSpPr>
        <p:spPr>
          <a:xfrm>
            <a:off x="3886200" y="569066"/>
            <a:ext cx="4686299" cy="5655156"/>
          </a:xfrm>
          <a:prstGeom prst="rect">
            <a:avLst/>
          </a:prstGeom>
          <a:noFill/>
          <a:ln>
            <a:noFill/>
          </a:ln>
        </p:spPr>
        <p:txBody>
          <a:bodyPr anchorCtr="0" anchor="t" bIns="45700" lIns="91425" spcFirstLastPara="1" rIns="91425" wrap="square" tIns="45700">
            <a:normAutofit/>
          </a:bodyPr>
          <a:lstStyle>
            <a:lvl1pPr indent="-342900" lvl="0" marL="457200" algn="l">
              <a:lnSpc>
                <a:spcPct val="112000"/>
              </a:lnSpc>
              <a:spcBef>
                <a:spcPts val="900"/>
              </a:spcBef>
              <a:spcAft>
                <a:spcPts val="0"/>
              </a:spcAft>
              <a:buClr>
                <a:srgbClr val="262626"/>
              </a:buClr>
              <a:buSzPts val="1800"/>
              <a:buChar char="•"/>
              <a:defRPr/>
            </a:lvl1pPr>
            <a:lvl2pPr indent="-342900" lvl="1" marL="914400" algn="l">
              <a:lnSpc>
                <a:spcPct val="112000"/>
              </a:lnSpc>
              <a:spcBef>
                <a:spcPts val="900"/>
              </a:spcBef>
              <a:spcAft>
                <a:spcPts val="0"/>
              </a:spcAft>
              <a:buClr>
                <a:srgbClr val="262626"/>
              </a:buClr>
              <a:buSzPts val="1800"/>
              <a:buChar char="–"/>
              <a:defRPr/>
            </a:lvl2pPr>
            <a:lvl3pPr indent="-342900" lvl="2" marL="1371600" algn="l">
              <a:lnSpc>
                <a:spcPct val="112000"/>
              </a:lnSpc>
              <a:spcBef>
                <a:spcPts val="900"/>
              </a:spcBef>
              <a:spcAft>
                <a:spcPts val="0"/>
              </a:spcAft>
              <a:buClr>
                <a:srgbClr val="262626"/>
              </a:buClr>
              <a:buSzPts val="1800"/>
              <a:buChar char="•"/>
              <a:defRPr/>
            </a:lvl3pPr>
            <a:lvl4pPr indent="-342900" lvl="3" marL="1828800" algn="l">
              <a:lnSpc>
                <a:spcPct val="112000"/>
              </a:lnSpc>
              <a:spcBef>
                <a:spcPts val="900"/>
              </a:spcBef>
              <a:spcAft>
                <a:spcPts val="0"/>
              </a:spcAft>
              <a:buClr>
                <a:srgbClr val="262626"/>
              </a:buClr>
              <a:buSzPts val="1800"/>
              <a:buChar char="–"/>
              <a:defRPr/>
            </a:lvl4pPr>
            <a:lvl5pPr indent="-342900" lvl="4" marL="2286000" algn="l">
              <a:lnSpc>
                <a:spcPct val="112000"/>
              </a:lnSpc>
              <a:spcBef>
                <a:spcPts val="900"/>
              </a:spcBef>
              <a:spcAft>
                <a:spcPts val="0"/>
              </a:spcAft>
              <a:buClr>
                <a:srgbClr val="262626"/>
              </a:buClr>
              <a:buSzPts val="1800"/>
              <a:buChar char="•"/>
              <a:defRPr/>
            </a:lvl5pPr>
            <a:lvl6pPr indent="-342900" lvl="5" marL="2743200" algn="l">
              <a:lnSpc>
                <a:spcPct val="112000"/>
              </a:lnSpc>
              <a:spcBef>
                <a:spcPts val="975"/>
              </a:spcBef>
              <a:spcAft>
                <a:spcPts val="0"/>
              </a:spcAft>
              <a:buClr>
                <a:srgbClr val="262626"/>
              </a:buClr>
              <a:buSzPts val="1800"/>
              <a:buChar char="–"/>
              <a:defRPr/>
            </a:lvl6pPr>
            <a:lvl7pPr indent="-342900" lvl="6" marL="3200400" algn="l">
              <a:lnSpc>
                <a:spcPct val="112000"/>
              </a:lnSpc>
              <a:spcBef>
                <a:spcPts val="975"/>
              </a:spcBef>
              <a:spcAft>
                <a:spcPts val="0"/>
              </a:spcAft>
              <a:buClr>
                <a:srgbClr val="262626"/>
              </a:buClr>
              <a:buSzPts val="1800"/>
              <a:buChar char="•"/>
              <a:defRPr/>
            </a:lvl7pPr>
            <a:lvl8pPr indent="-342900" lvl="7" marL="3657600" algn="l">
              <a:lnSpc>
                <a:spcPct val="112000"/>
              </a:lnSpc>
              <a:spcBef>
                <a:spcPts val="975"/>
              </a:spcBef>
              <a:spcAft>
                <a:spcPts val="0"/>
              </a:spcAft>
              <a:buClr>
                <a:srgbClr val="262626"/>
              </a:buClr>
              <a:buSzPts val="1800"/>
              <a:buChar char="–"/>
              <a:defRPr/>
            </a:lvl8pPr>
            <a:lvl9pPr indent="-342900" lvl="8" marL="4114800" algn="l">
              <a:lnSpc>
                <a:spcPct val="112000"/>
              </a:lnSpc>
              <a:spcBef>
                <a:spcPts val="975"/>
              </a:spcBef>
              <a:spcAft>
                <a:spcPts val="0"/>
              </a:spcAft>
              <a:buClr>
                <a:srgbClr val="262626"/>
              </a:buClr>
              <a:buSzPts val="1800"/>
              <a:buChar char="•"/>
              <a:defRPr/>
            </a:lvl9pPr>
          </a:lstStyle>
          <a:p/>
        </p:txBody>
      </p:sp>
      <p:sp>
        <p:nvSpPr>
          <p:cNvPr id="22" name="Google Shape;22;p29"/>
          <p:cNvSpPr txBox="1"/>
          <p:nvPr>
            <p:ph idx="10" type="dt"/>
          </p:nvPr>
        </p:nvSpPr>
        <p:spPr>
          <a:xfrm>
            <a:off x="571501" y="5930061"/>
            <a:ext cx="2861142" cy="365125"/>
          </a:xfrm>
          <a:prstGeom prst="rect">
            <a:avLst/>
          </a:prstGeom>
          <a:noFill/>
          <a:ln>
            <a:noFill/>
          </a:ln>
        </p:spPr>
        <p:txBody>
          <a:bodyPr anchorCtr="0" anchor="t"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29"/>
          <p:cNvSpPr txBox="1"/>
          <p:nvPr>
            <p:ph idx="11" type="ftr"/>
          </p:nvPr>
        </p:nvSpPr>
        <p:spPr>
          <a:xfrm>
            <a:off x="571501" y="6314441"/>
            <a:ext cx="2861142" cy="365125"/>
          </a:xfrm>
          <a:prstGeom prst="rect">
            <a:avLst/>
          </a:prstGeom>
          <a:noFill/>
          <a:ln>
            <a:noFill/>
          </a:ln>
        </p:spPr>
        <p:txBody>
          <a:bodyPr anchorCtr="0" anchor="t"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29"/>
          <p:cNvSpPr txBox="1"/>
          <p:nvPr>
            <p:ph idx="12" type="sldNum"/>
          </p:nvPr>
        </p:nvSpPr>
        <p:spPr>
          <a:xfrm>
            <a:off x="8736012" y="5607593"/>
            <a:ext cx="40798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100"/>
              <a:buFont typeface="Arial"/>
              <a:buNone/>
              <a:defRPr b="0" i="1" sz="1100" u="none" cap="none" strike="noStrike">
                <a:solidFill>
                  <a:schemeClr val="lt2"/>
                </a:solidFill>
                <a:latin typeface="Century Schoolbook"/>
                <a:ea typeface="Century Schoolbook"/>
                <a:cs typeface="Century Schoolbook"/>
                <a:sym typeface="Century Schoolbook"/>
              </a:defRPr>
            </a:lvl1pPr>
            <a:lvl2pPr indent="0" lvl="1" marL="0" marR="0" algn="r">
              <a:lnSpc>
                <a:spcPct val="100000"/>
              </a:lnSpc>
              <a:spcBef>
                <a:spcPts val="0"/>
              </a:spcBef>
              <a:spcAft>
                <a:spcPts val="0"/>
              </a:spcAft>
              <a:buClr>
                <a:srgbClr val="000000"/>
              </a:buClr>
              <a:buSzPts val="1100"/>
              <a:buFont typeface="Arial"/>
              <a:buNone/>
              <a:defRPr b="0" i="1" sz="1100" u="none" cap="none" strike="noStrike">
                <a:solidFill>
                  <a:schemeClr val="lt2"/>
                </a:solidFill>
                <a:latin typeface="Century Schoolbook"/>
                <a:ea typeface="Century Schoolbook"/>
                <a:cs typeface="Century Schoolbook"/>
                <a:sym typeface="Century Schoolbook"/>
              </a:defRPr>
            </a:lvl2pPr>
            <a:lvl3pPr indent="0" lvl="2" marL="0" marR="0" algn="r">
              <a:lnSpc>
                <a:spcPct val="100000"/>
              </a:lnSpc>
              <a:spcBef>
                <a:spcPts val="0"/>
              </a:spcBef>
              <a:spcAft>
                <a:spcPts val="0"/>
              </a:spcAft>
              <a:buClr>
                <a:srgbClr val="000000"/>
              </a:buClr>
              <a:buSzPts val="1100"/>
              <a:buFont typeface="Arial"/>
              <a:buNone/>
              <a:defRPr b="0" i="1" sz="1100" u="none" cap="none" strike="noStrike">
                <a:solidFill>
                  <a:schemeClr val="lt2"/>
                </a:solidFill>
                <a:latin typeface="Century Schoolbook"/>
                <a:ea typeface="Century Schoolbook"/>
                <a:cs typeface="Century Schoolbook"/>
                <a:sym typeface="Century Schoolbook"/>
              </a:defRPr>
            </a:lvl3pPr>
            <a:lvl4pPr indent="0" lvl="3" marL="0" marR="0" algn="r">
              <a:lnSpc>
                <a:spcPct val="100000"/>
              </a:lnSpc>
              <a:spcBef>
                <a:spcPts val="0"/>
              </a:spcBef>
              <a:spcAft>
                <a:spcPts val="0"/>
              </a:spcAft>
              <a:buClr>
                <a:srgbClr val="000000"/>
              </a:buClr>
              <a:buSzPts val="1100"/>
              <a:buFont typeface="Arial"/>
              <a:buNone/>
              <a:defRPr b="0" i="1" sz="1100" u="none" cap="none" strike="noStrike">
                <a:solidFill>
                  <a:schemeClr val="lt2"/>
                </a:solidFill>
                <a:latin typeface="Century Schoolbook"/>
                <a:ea typeface="Century Schoolbook"/>
                <a:cs typeface="Century Schoolbook"/>
                <a:sym typeface="Century Schoolbook"/>
              </a:defRPr>
            </a:lvl4pPr>
            <a:lvl5pPr indent="0" lvl="4" marL="0" marR="0" algn="r">
              <a:lnSpc>
                <a:spcPct val="100000"/>
              </a:lnSpc>
              <a:spcBef>
                <a:spcPts val="0"/>
              </a:spcBef>
              <a:spcAft>
                <a:spcPts val="0"/>
              </a:spcAft>
              <a:buClr>
                <a:srgbClr val="000000"/>
              </a:buClr>
              <a:buSzPts val="1100"/>
              <a:buFont typeface="Arial"/>
              <a:buNone/>
              <a:defRPr b="0" i="1" sz="1100" u="none" cap="none" strike="noStrike">
                <a:solidFill>
                  <a:schemeClr val="lt2"/>
                </a:solidFill>
                <a:latin typeface="Century Schoolbook"/>
                <a:ea typeface="Century Schoolbook"/>
                <a:cs typeface="Century Schoolbook"/>
                <a:sym typeface="Century Schoolbook"/>
              </a:defRPr>
            </a:lvl5pPr>
            <a:lvl6pPr indent="0" lvl="5" marL="0" marR="0" algn="r">
              <a:lnSpc>
                <a:spcPct val="100000"/>
              </a:lnSpc>
              <a:spcBef>
                <a:spcPts val="0"/>
              </a:spcBef>
              <a:spcAft>
                <a:spcPts val="0"/>
              </a:spcAft>
              <a:buClr>
                <a:srgbClr val="000000"/>
              </a:buClr>
              <a:buSzPts val="1100"/>
              <a:buFont typeface="Arial"/>
              <a:buNone/>
              <a:defRPr b="0" i="1" sz="1100" u="none" cap="none" strike="noStrike">
                <a:solidFill>
                  <a:schemeClr val="lt2"/>
                </a:solidFill>
                <a:latin typeface="Century Schoolbook"/>
                <a:ea typeface="Century Schoolbook"/>
                <a:cs typeface="Century Schoolbook"/>
                <a:sym typeface="Century Schoolbook"/>
              </a:defRPr>
            </a:lvl6pPr>
            <a:lvl7pPr indent="0" lvl="6" marL="0" marR="0" algn="r">
              <a:lnSpc>
                <a:spcPct val="100000"/>
              </a:lnSpc>
              <a:spcBef>
                <a:spcPts val="0"/>
              </a:spcBef>
              <a:spcAft>
                <a:spcPts val="0"/>
              </a:spcAft>
              <a:buClr>
                <a:srgbClr val="000000"/>
              </a:buClr>
              <a:buSzPts val="1100"/>
              <a:buFont typeface="Arial"/>
              <a:buNone/>
              <a:defRPr b="0" i="1" sz="1100" u="none" cap="none" strike="noStrike">
                <a:solidFill>
                  <a:schemeClr val="lt2"/>
                </a:solidFill>
                <a:latin typeface="Century Schoolbook"/>
                <a:ea typeface="Century Schoolbook"/>
                <a:cs typeface="Century Schoolbook"/>
                <a:sym typeface="Century Schoolbook"/>
              </a:defRPr>
            </a:lvl7pPr>
            <a:lvl8pPr indent="0" lvl="7" marL="0" marR="0" algn="r">
              <a:lnSpc>
                <a:spcPct val="100000"/>
              </a:lnSpc>
              <a:spcBef>
                <a:spcPts val="0"/>
              </a:spcBef>
              <a:spcAft>
                <a:spcPts val="0"/>
              </a:spcAft>
              <a:buClr>
                <a:srgbClr val="000000"/>
              </a:buClr>
              <a:buSzPts val="1100"/>
              <a:buFont typeface="Arial"/>
              <a:buNone/>
              <a:defRPr b="0" i="1" sz="1100" u="none" cap="none" strike="noStrike">
                <a:solidFill>
                  <a:schemeClr val="lt2"/>
                </a:solidFill>
                <a:latin typeface="Century Schoolbook"/>
                <a:ea typeface="Century Schoolbook"/>
                <a:cs typeface="Century Schoolbook"/>
                <a:sym typeface="Century Schoolbook"/>
              </a:defRPr>
            </a:lvl8pPr>
            <a:lvl9pPr indent="0" lvl="8" marL="0" marR="0" algn="r">
              <a:lnSpc>
                <a:spcPct val="100000"/>
              </a:lnSpc>
              <a:spcBef>
                <a:spcPts val="0"/>
              </a:spcBef>
              <a:spcAft>
                <a:spcPts val="0"/>
              </a:spcAft>
              <a:buClr>
                <a:srgbClr val="000000"/>
              </a:buClr>
              <a:buSzPts val="1100"/>
              <a:buFont typeface="Arial"/>
              <a:buNone/>
              <a:defRPr b="0" i="1" sz="1100" u="none" cap="none" strike="noStrike">
                <a:solidFill>
                  <a:schemeClr val="lt2"/>
                </a:solidFill>
                <a:latin typeface="Century Schoolbook"/>
                <a:ea typeface="Century Schoolbook"/>
                <a:cs typeface="Century Schoolbook"/>
                <a:sym typeface="Century Schoolbook"/>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82" name="Shape 82"/>
        <p:cNvGrpSpPr/>
        <p:nvPr/>
      </p:nvGrpSpPr>
      <p:grpSpPr>
        <a:xfrm>
          <a:off x="0" y="0"/>
          <a:ext cx="0" cy="0"/>
          <a:chOff x="0" y="0"/>
          <a:chExt cx="0" cy="0"/>
        </a:xfrm>
      </p:grpSpPr>
      <p:sp>
        <p:nvSpPr>
          <p:cNvPr id="83" name="Google Shape;83;p53"/>
          <p:cNvSpPr txBox="1"/>
          <p:nvPr>
            <p:ph type="title"/>
          </p:nvPr>
        </p:nvSpPr>
        <p:spPr>
          <a:xfrm>
            <a:off x="571500" y="559678"/>
            <a:ext cx="2875430" cy="4952492"/>
          </a:xfrm>
          <a:prstGeom prst="rect">
            <a:avLst/>
          </a:prstGeom>
          <a:noFill/>
          <a:ln>
            <a:noFill/>
          </a:ln>
        </p:spPr>
        <p:txBody>
          <a:bodyPr anchorCtr="0" anchor="t" bIns="45700" lIns="91425" spcFirstLastPara="1" rIns="91425" wrap="square" tIns="45700">
            <a:normAutofit/>
          </a:bodyPr>
          <a:lstStyle>
            <a:lvl1pPr lvl="0" algn="r">
              <a:lnSpc>
                <a:spcPct val="9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p53"/>
          <p:cNvSpPr txBox="1"/>
          <p:nvPr>
            <p:ph idx="1" type="body"/>
          </p:nvPr>
        </p:nvSpPr>
        <p:spPr>
          <a:xfrm rot="5400000">
            <a:off x="3437278" y="1089002"/>
            <a:ext cx="5584142" cy="4686299"/>
          </a:xfrm>
          <a:prstGeom prst="rect">
            <a:avLst/>
          </a:prstGeom>
          <a:noFill/>
          <a:ln>
            <a:noFill/>
          </a:ln>
        </p:spPr>
        <p:txBody>
          <a:bodyPr anchorCtr="0" anchor="t" bIns="45700" lIns="91425" spcFirstLastPara="1" rIns="91425" wrap="square" tIns="45700">
            <a:normAutofit/>
          </a:bodyPr>
          <a:lstStyle>
            <a:lvl1pPr indent="-342900" lvl="0" marL="457200" algn="l">
              <a:lnSpc>
                <a:spcPct val="112000"/>
              </a:lnSpc>
              <a:spcBef>
                <a:spcPts val="900"/>
              </a:spcBef>
              <a:spcAft>
                <a:spcPts val="0"/>
              </a:spcAft>
              <a:buClr>
                <a:srgbClr val="262626"/>
              </a:buClr>
              <a:buSzPts val="1800"/>
              <a:buChar char="•"/>
              <a:defRPr/>
            </a:lvl1pPr>
            <a:lvl2pPr indent="-342900" lvl="1" marL="914400" algn="l">
              <a:lnSpc>
                <a:spcPct val="112000"/>
              </a:lnSpc>
              <a:spcBef>
                <a:spcPts val="900"/>
              </a:spcBef>
              <a:spcAft>
                <a:spcPts val="0"/>
              </a:spcAft>
              <a:buClr>
                <a:srgbClr val="262626"/>
              </a:buClr>
              <a:buSzPts val="1800"/>
              <a:buChar char="–"/>
              <a:defRPr/>
            </a:lvl2pPr>
            <a:lvl3pPr indent="-342900" lvl="2" marL="1371600" algn="l">
              <a:lnSpc>
                <a:spcPct val="112000"/>
              </a:lnSpc>
              <a:spcBef>
                <a:spcPts val="900"/>
              </a:spcBef>
              <a:spcAft>
                <a:spcPts val="0"/>
              </a:spcAft>
              <a:buClr>
                <a:srgbClr val="262626"/>
              </a:buClr>
              <a:buSzPts val="1800"/>
              <a:buChar char="•"/>
              <a:defRPr/>
            </a:lvl3pPr>
            <a:lvl4pPr indent="-342900" lvl="3" marL="1828800" algn="l">
              <a:lnSpc>
                <a:spcPct val="112000"/>
              </a:lnSpc>
              <a:spcBef>
                <a:spcPts val="900"/>
              </a:spcBef>
              <a:spcAft>
                <a:spcPts val="0"/>
              </a:spcAft>
              <a:buClr>
                <a:srgbClr val="262626"/>
              </a:buClr>
              <a:buSzPts val="1800"/>
              <a:buChar char="–"/>
              <a:defRPr/>
            </a:lvl4pPr>
            <a:lvl5pPr indent="-342900" lvl="4" marL="2286000" algn="l">
              <a:lnSpc>
                <a:spcPct val="112000"/>
              </a:lnSpc>
              <a:spcBef>
                <a:spcPts val="900"/>
              </a:spcBef>
              <a:spcAft>
                <a:spcPts val="0"/>
              </a:spcAft>
              <a:buClr>
                <a:srgbClr val="262626"/>
              </a:buClr>
              <a:buSzPts val="1800"/>
              <a:buChar char="•"/>
              <a:defRPr/>
            </a:lvl5pPr>
            <a:lvl6pPr indent="-342900" lvl="5" marL="2743200" algn="l">
              <a:lnSpc>
                <a:spcPct val="112000"/>
              </a:lnSpc>
              <a:spcBef>
                <a:spcPts val="975"/>
              </a:spcBef>
              <a:spcAft>
                <a:spcPts val="0"/>
              </a:spcAft>
              <a:buClr>
                <a:srgbClr val="262626"/>
              </a:buClr>
              <a:buSzPts val="1800"/>
              <a:buChar char="–"/>
              <a:defRPr/>
            </a:lvl6pPr>
            <a:lvl7pPr indent="-342900" lvl="6" marL="3200400" algn="l">
              <a:lnSpc>
                <a:spcPct val="112000"/>
              </a:lnSpc>
              <a:spcBef>
                <a:spcPts val="975"/>
              </a:spcBef>
              <a:spcAft>
                <a:spcPts val="0"/>
              </a:spcAft>
              <a:buClr>
                <a:srgbClr val="262626"/>
              </a:buClr>
              <a:buSzPts val="1800"/>
              <a:buChar char="•"/>
              <a:defRPr/>
            </a:lvl7pPr>
            <a:lvl8pPr indent="-342900" lvl="7" marL="3657600" algn="l">
              <a:lnSpc>
                <a:spcPct val="112000"/>
              </a:lnSpc>
              <a:spcBef>
                <a:spcPts val="975"/>
              </a:spcBef>
              <a:spcAft>
                <a:spcPts val="0"/>
              </a:spcAft>
              <a:buClr>
                <a:srgbClr val="262626"/>
              </a:buClr>
              <a:buSzPts val="1800"/>
              <a:buChar char="–"/>
              <a:defRPr/>
            </a:lvl8pPr>
            <a:lvl9pPr indent="-342900" lvl="8" marL="4114800" algn="l">
              <a:lnSpc>
                <a:spcPct val="112000"/>
              </a:lnSpc>
              <a:spcBef>
                <a:spcPts val="975"/>
              </a:spcBef>
              <a:spcAft>
                <a:spcPts val="0"/>
              </a:spcAft>
              <a:buClr>
                <a:srgbClr val="262626"/>
              </a:buClr>
              <a:buSzPts val="1800"/>
              <a:buChar char="•"/>
              <a:defRPr/>
            </a:lvl9pPr>
          </a:lstStyle>
          <a:p/>
        </p:txBody>
      </p:sp>
      <p:sp>
        <p:nvSpPr>
          <p:cNvPr id="85" name="Google Shape;85;p53"/>
          <p:cNvSpPr txBox="1"/>
          <p:nvPr>
            <p:ph idx="10" type="dt"/>
          </p:nvPr>
        </p:nvSpPr>
        <p:spPr>
          <a:xfrm>
            <a:off x="571501" y="5930061"/>
            <a:ext cx="2861142" cy="365125"/>
          </a:xfrm>
          <a:prstGeom prst="rect">
            <a:avLst/>
          </a:prstGeom>
          <a:noFill/>
          <a:ln>
            <a:noFill/>
          </a:ln>
        </p:spPr>
        <p:txBody>
          <a:bodyPr anchorCtr="0" anchor="t"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6" name="Google Shape;86;p53"/>
          <p:cNvSpPr txBox="1"/>
          <p:nvPr>
            <p:ph idx="11" type="ftr"/>
          </p:nvPr>
        </p:nvSpPr>
        <p:spPr>
          <a:xfrm>
            <a:off x="571501" y="6314441"/>
            <a:ext cx="2861142" cy="365125"/>
          </a:xfrm>
          <a:prstGeom prst="rect">
            <a:avLst/>
          </a:prstGeom>
          <a:noFill/>
          <a:ln>
            <a:noFill/>
          </a:ln>
        </p:spPr>
        <p:txBody>
          <a:bodyPr anchorCtr="0" anchor="t"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7" name="Google Shape;87;p53"/>
          <p:cNvSpPr txBox="1"/>
          <p:nvPr>
            <p:ph idx="12" type="sldNum"/>
          </p:nvPr>
        </p:nvSpPr>
        <p:spPr>
          <a:xfrm>
            <a:off x="8736012" y="5607593"/>
            <a:ext cx="40798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100"/>
              <a:buFont typeface="Arial"/>
              <a:buNone/>
              <a:defRPr b="0" i="1" sz="1100" u="none" cap="none" strike="noStrike">
                <a:solidFill>
                  <a:schemeClr val="lt2"/>
                </a:solidFill>
                <a:latin typeface="Century Schoolbook"/>
                <a:ea typeface="Century Schoolbook"/>
                <a:cs typeface="Century Schoolbook"/>
                <a:sym typeface="Century Schoolbook"/>
              </a:defRPr>
            </a:lvl1pPr>
            <a:lvl2pPr indent="0" lvl="1" marL="0" marR="0" algn="r">
              <a:lnSpc>
                <a:spcPct val="100000"/>
              </a:lnSpc>
              <a:spcBef>
                <a:spcPts val="0"/>
              </a:spcBef>
              <a:spcAft>
                <a:spcPts val="0"/>
              </a:spcAft>
              <a:buClr>
                <a:srgbClr val="000000"/>
              </a:buClr>
              <a:buSzPts val="1100"/>
              <a:buFont typeface="Arial"/>
              <a:buNone/>
              <a:defRPr b="0" i="1" sz="1100" u="none" cap="none" strike="noStrike">
                <a:solidFill>
                  <a:schemeClr val="lt2"/>
                </a:solidFill>
                <a:latin typeface="Century Schoolbook"/>
                <a:ea typeface="Century Schoolbook"/>
                <a:cs typeface="Century Schoolbook"/>
                <a:sym typeface="Century Schoolbook"/>
              </a:defRPr>
            </a:lvl2pPr>
            <a:lvl3pPr indent="0" lvl="2" marL="0" marR="0" algn="r">
              <a:lnSpc>
                <a:spcPct val="100000"/>
              </a:lnSpc>
              <a:spcBef>
                <a:spcPts val="0"/>
              </a:spcBef>
              <a:spcAft>
                <a:spcPts val="0"/>
              </a:spcAft>
              <a:buClr>
                <a:srgbClr val="000000"/>
              </a:buClr>
              <a:buSzPts val="1100"/>
              <a:buFont typeface="Arial"/>
              <a:buNone/>
              <a:defRPr b="0" i="1" sz="1100" u="none" cap="none" strike="noStrike">
                <a:solidFill>
                  <a:schemeClr val="lt2"/>
                </a:solidFill>
                <a:latin typeface="Century Schoolbook"/>
                <a:ea typeface="Century Schoolbook"/>
                <a:cs typeface="Century Schoolbook"/>
                <a:sym typeface="Century Schoolbook"/>
              </a:defRPr>
            </a:lvl3pPr>
            <a:lvl4pPr indent="0" lvl="3" marL="0" marR="0" algn="r">
              <a:lnSpc>
                <a:spcPct val="100000"/>
              </a:lnSpc>
              <a:spcBef>
                <a:spcPts val="0"/>
              </a:spcBef>
              <a:spcAft>
                <a:spcPts val="0"/>
              </a:spcAft>
              <a:buClr>
                <a:srgbClr val="000000"/>
              </a:buClr>
              <a:buSzPts val="1100"/>
              <a:buFont typeface="Arial"/>
              <a:buNone/>
              <a:defRPr b="0" i="1" sz="1100" u="none" cap="none" strike="noStrike">
                <a:solidFill>
                  <a:schemeClr val="lt2"/>
                </a:solidFill>
                <a:latin typeface="Century Schoolbook"/>
                <a:ea typeface="Century Schoolbook"/>
                <a:cs typeface="Century Schoolbook"/>
                <a:sym typeface="Century Schoolbook"/>
              </a:defRPr>
            </a:lvl4pPr>
            <a:lvl5pPr indent="0" lvl="4" marL="0" marR="0" algn="r">
              <a:lnSpc>
                <a:spcPct val="100000"/>
              </a:lnSpc>
              <a:spcBef>
                <a:spcPts val="0"/>
              </a:spcBef>
              <a:spcAft>
                <a:spcPts val="0"/>
              </a:spcAft>
              <a:buClr>
                <a:srgbClr val="000000"/>
              </a:buClr>
              <a:buSzPts val="1100"/>
              <a:buFont typeface="Arial"/>
              <a:buNone/>
              <a:defRPr b="0" i="1" sz="1100" u="none" cap="none" strike="noStrike">
                <a:solidFill>
                  <a:schemeClr val="lt2"/>
                </a:solidFill>
                <a:latin typeface="Century Schoolbook"/>
                <a:ea typeface="Century Schoolbook"/>
                <a:cs typeface="Century Schoolbook"/>
                <a:sym typeface="Century Schoolbook"/>
              </a:defRPr>
            </a:lvl5pPr>
            <a:lvl6pPr indent="0" lvl="5" marL="0" marR="0" algn="r">
              <a:lnSpc>
                <a:spcPct val="100000"/>
              </a:lnSpc>
              <a:spcBef>
                <a:spcPts val="0"/>
              </a:spcBef>
              <a:spcAft>
                <a:spcPts val="0"/>
              </a:spcAft>
              <a:buClr>
                <a:srgbClr val="000000"/>
              </a:buClr>
              <a:buSzPts val="1100"/>
              <a:buFont typeface="Arial"/>
              <a:buNone/>
              <a:defRPr b="0" i="1" sz="1100" u="none" cap="none" strike="noStrike">
                <a:solidFill>
                  <a:schemeClr val="lt2"/>
                </a:solidFill>
                <a:latin typeface="Century Schoolbook"/>
                <a:ea typeface="Century Schoolbook"/>
                <a:cs typeface="Century Schoolbook"/>
                <a:sym typeface="Century Schoolbook"/>
              </a:defRPr>
            </a:lvl6pPr>
            <a:lvl7pPr indent="0" lvl="6" marL="0" marR="0" algn="r">
              <a:lnSpc>
                <a:spcPct val="100000"/>
              </a:lnSpc>
              <a:spcBef>
                <a:spcPts val="0"/>
              </a:spcBef>
              <a:spcAft>
                <a:spcPts val="0"/>
              </a:spcAft>
              <a:buClr>
                <a:srgbClr val="000000"/>
              </a:buClr>
              <a:buSzPts val="1100"/>
              <a:buFont typeface="Arial"/>
              <a:buNone/>
              <a:defRPr b="0" i="1" sz="1100" u="none" cap="none" strike="noStrike">
                <a:solidFill>
                  <a:schemeClr val="lt2"/>
                </a:solidFill>
                <a:latin typeface="Century Schoolbook"/>
                <a:ea typeface="Century Schoolbook"/>
                <a:cs typeface="Century Schoolbook"/>
                <a:sym typeface="Century Schoolbook"/>
              </a:defRPr>
            </a:lvl7pPr>
            <a:lvl8pPr indent="0" lvl="7" marL="0" marR="0" algn="r">
              <a:lnSpc>
                <a:spcPct val="100000"/>
              </a:lnSpc>
              <a:spcBef>
                <a:spcPts val="0"/>
              </a:spcBef>
              <a:spcAft>
                <a:spcPts val="0"/>
              </a:spcAft>
              <a:buClr>
                <a:srgbClr val="000000"/>
              </a:buClr>
              <a:buSzPts val="1100"/>
              <a:buFont typeface="Arial"/>
              <a:buNone/>
              <a:defRPr b="0" i="1" sz="1100" u="none" cap="none" strike="noStrike">
                <a:solidFill>
                  <a:schemeClr val="lt2"/>
                </a:solidFill>
                <a:latin typeface="Century Schoolbook"/>
                <a:ea typeface="Century Schoolbook"/>
                <a:cs typeface="Century Schoolbook"/>
                <a:sym typeface="Century Schoolbook"/>
              </a:defRPr>
            </a:lvl8pPr>
            <a:lvl9pPr indent="0" lvl="8" marL="0" marR="0" algn="r">
              <a:lnSpc>
                <a:spcPct val="100000"/>
              </a:lnSpc>
              <a:spcBef>
                <a:spcPts val="0"/>
              </a:spcBef>
              <a:spcAft>
                <a:spcPts val="0"/>
              </a:spcAft>
              <a:buClr>
                <a:srgbClr val="000000"/>
              </a:buClr>
              <a:buSzPts val="1100"/>
              <a:buFont typeface="Arial"/>
              <a:buNone/>
              <a:defRPr b="0" i="1" sz="1100" u="none" cap="none" strike="noStrike">
                <a:solidFill>
                  <a:schemeClr val="lt2"/>
                </a:solidFill>
                <a:latin typeface="Century Schoolbook"/>
                <a:ea typeface="Century Schoolbook"/>
                <a:cs typeface="Century Schoolbook"/>
                <a:sym typeface="Century Schoolbook"/>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showMasterSp="0" type="vertTitleAndTx">
  <p:cSld name="VERTICAL_TITLE_AND_VERTICAL_TEXT">
    <p:spTree>
      <p:nvGrpSpPr>
        <p:cNvPr id="88" name="Shape 88"/>
        <p:cNvGrpSpPr/>
        <p:nvPr/>
      </p:nvGrpSpPr>
      <p:grpSpPr>
        <a:xfrm>
          <a:off x="0" y="0"/>
          <a:ext cx="0" cy="0"/>
          <a:chOff x="0" y="0"/>
          <a:chExt cx="0" cy="0"/>
        </a:xfrm>
      </p:grpSpPr>
      <p:sp>
        <p:nvSpPr>
          <p:cNvPr id="89" name="Google Shape;89;p54" title="Page Number Shape"/>
          <p:cNvSpPr/>
          <p:nvPr/>
        </p:nvSpPr>
        <p:spPr>
          <a:xfrm>
            <a:off x="8736012" y="5380580"/>
            <a:ext cx="407988" cy="819150"/>
          </a:xfrm>
          <a:custGeom>
            <a:rect b="b" l="l" r="r" t="t"/>
            <a:pathLst>
              <a:path extrusionOk="0" h="3612" w="1799">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rgbClr val="262626"/>
          </a:solidFill>
          <a:ln>
            <a:noFill/>
          </a:ln>
        </p:spPr>
      </p:sp>
      <p:sp>
        <p:nvSpPr>
          <p:cNvPr id="90" name="Google Shape;90;p54"/>
          <p:cNvSpPr txBox="1"/>
          <p:nvPr>
            <p:ph type="title"/>
          </p:nvPr>
        </p:nvSpPr>
        <p:spPr>
          <a:xfrm rot="5400000">
            <a:off x="4571522" y="2064483"/>
            <a:ext cx="4678106" cy="1835003"/>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rgbClr val="262626"/>
              </a:buClr>
              <a:buSzPts val="3800"/>
              <a:buFont typeface="Century Schoolbook"/>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1" name="Google Shape;91;p54"/>
          <p:cNvSpPr txBox="1"/>
          <p:nvPr>
            <p:ph idx="1" type="body"/>
          </p:nvPr>
        </p:nvSpPr>
        <p:spPr>
          <a:xfrm rot="5400000">
            <a:off x="941102" y="330481"/>
            <a:ext cx="4678105" cy="5303009"/>
          </a:xfrm>
          <a:prstGeom prst="rect">
            <a:avLst/>
          </a:prstGeom>
          <a:noFill/>
          <a:ln>
            <a:noFill/>
          </a:ln>
        </p:spPr>
        <p:txBody>
          <a:bodyPr anchorCtr="0" anchor="t" bIns="45700" lIns="91425" spcFirstLastPara="1" rIns="91425" wrap="square" tIns="45700">
            <a:normAutofit/>
          </a:bodyPr>
          <a:lstStyle>
            <a:lvl1pPr indent="-342900" lvl="0" marL="457200" algn="l">
              <a:lnSpc>
                <a:spcPct val="112000"/>
              </a:lnSpc>
              <a:spcBef>
                <a:spcPts val="900"/>
              </a:spcBef>
              <a:spcAft>
                <a:spcPts val="0"/>
              </a:spcAft>
              <a:buClr>
                <a:srgbClr val="262626"/>
              </a:buClr>
              <a:buSzPts val="1800"/>
              <a:buChar char="•"/>
              <a:defRPr/>
            </a:lvl1pPr>
            <a:lvl2pPr indent="-342900" lvl="1" marL="914400" algn="l">
              <a:lnSpc>
                <a:spcPct val="112000"/>
              </a:lnSpc>
              <a:spcBef>
                <a:spcPts val="900"/>
              </a:spcBef>
              <a:spcAft>
                <a:spcPts val="0"/>
              </a:spcAft>
              <a:buClr>
                <a:srgbClr val="262626"/>
              </a:buClr>
              <a:buSzPts val="1800"/>
              <a:buChar char="–"/>
              <a:defRPr/>
            </a:lvl2pPr>
            <a:lvl3pPr indent="-342900" lvl="2" marL="1371600" algn="l">
              <a:lnSpc>
                <a:spcPct val="112000"/>
              </a:lnSpc>
              <a:spcBef>
                <a:spcPts val="900"/>
              </a:spcBef>
              <a:spcAft>
                <a:spcPts val="0"/>
              </a:spcAft>
              <a:buClr>
                <a:srgbClr val="262626"/>
              </a:buClr>
              <a:buSzPts val="1800"/>
              <a:buChar char="•"/>
              <a:defRPr/>
            </a:lvl3pPr>
            <a:lvl4pPr indent="-342900" lvl="3" marL="1828800" algn="l">
              <a:lnSpc>
                <a:spcPct val="112000"/>
              </a:lnSpc>
              <a:spcBef>
                <a:spcPts val="900"/>
              </a:spcBef>
              <a:spcAft>
                <a:spcPts val="0"/>
              </a:spcAft>
              <a:buClr>
                <a:srgbClr val="262626"/>
              </a:buClr>
              <a:buSzPts val="1800"/>
              <a:buChar char="–"/>
              <a:defRPr/>
            </a:lvl4pPr>
            <a:lvl5pPr indent="-342900" lvl="4" marL="2286000" algn="l">
              <a:lnSpc>
                <a:spcPct val="112000"/>
              </a:lnSpc>
              <a:spcBef>
                <a:spcPts val="900"/>
              </a:spcBef>
              <a:spcAft>
                <a:spcPts val="0"/>
              </a:spcAft>
              <a:buClr>
                <a:srgbClr val="262626"/>
              </a:buClr>
              <a:buSzPts val="1800"/>
              <a:buChar char="•"/>
              <a:defRPr/>
            </a:lvl5pPr>
            <a:lvl6pPr indent="-342900" lvl="5" marL="2743200" algn="l">
              <a:lnSpc>
                <a:spcPct val="112000"/>
              </a:lnSpc>
              <a:spcBef>
                <a:spcPts val="975"/>
              </a:spcBef>
              <a:spcAft>
                <a:spcPts val="0"/>
              </a:spcAft>
              <a:buClr>
                <a:srgbClr val="262626"/>
              </a:buClr>
              <a:buSzPts val="1800"/>
              <a:buChar char="–"/>
              <a:defRPr/>
            </a:lvl6pPr>
            <a:lvl7pPr indent="-342900" lvl="6" marL="3200400" algn="l">
              <a:lnSpc>
                <a:spcPct val="112000"/>
              </a:lnSpc>
              <a:spcBef>
                <a:spcPts val="975"/>
              </a:spcBef>
              <a:spcAft>
                <a:spcPts val="0"/>
              </a:spcAft>
              <a:buClr>
                <a:srgbClr val="262626"/>
              </a:buClr>
              <a:buSzPts val="1800"/>
              <a:buChar char="•"/>
              <a:defRPr/>
            </a:lvl7pPr>
            <a:lvl8pPr indent="-342900" lvl="7" marL="3657600" algn="l">
              <a:lnSpc>
                <a:spcPct val="112000"/>
              </a:lnSpc>
              <a:spcBef>
                <a:spcPts val="975"/>
              </a:spcBef>
              <a:spcAft>
                <a:spcPts val="0"/>
              </a:spcAft>
              <a:buClr>
                <a:srgbClr val="262626"/>
              </a:buClr>
              <a:buSzPts val="1800"/>
              <a:buChar char="–"/>
              <a:defRPr/>
            </a:lvl8pPr>
            <a:lvl9pPr indent="-342900" lvl="8" marL="4114800" algn="l">
              <a:lnSpc>
                <a:spcPct val="112000"/>
              </a:lnSpc>
              <a:spcBef>
                <a:spcPts val="975"/>
              </a:spcBef>
              <a:spcAft>
                <a:spcPts val="0"/>
              </a:spcAft>
              <a:buClr>
                <a:srgbClr val="262626"/>
              </a:buClr>
              <a:buSzPts val="1800"/>
              <a:buChar char="•"/>
              <a:defRPr/>
            </a:lvl9pPr>
          </a:lstStyle>
          <a:p/>
        </p:txBody>
      </p:sp>
      <p:sp>
        <p:nvSpPr>
          <p:cNvPr id="92" name="Google Shape;92;p54"/>
          <p:cNvSpPr txBox="1"/>
          <p:nvPr>
            <p:ph idx="10" type="dt"/>
          </p:nvPr>
        </p:nvSpPr>
        <p:spPr>
          <a:xfrm>
            <a:off x="4902140" y="5927132"/>
            <a:ext cx="2861142" cy="365125"/>
          </a:xfrm>
          <a:prstGeom prst="rect">
            <a:avLst/>
          </a:prstGeom>
          <a:noFill/>
          <a:ln>
            <a:noFill/>
          </a:ln>
        </p:spPr>
        <p:txBody>
          <a:bodyPr anchorCtr="0" anchor="t"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3" name="Google Shape;93;p54"/>
          <p:cNvSpPr txBox="1"/>
          <p:nvPr>
            <p:ph idx="11" type="ftr"/>
          </p:nvPr>
        </p:nvSpPr>
        <p:spPr>
          <a:xfrm>
            <a:off x="4902140" y="6315950"/>
            <a:ext cx="2861142" cy="365125"/>
          </a:xfrm>
          <a:prstGeom prst="rect">
            <a:avLst/>
          </a:prstGeom>
          <a:noFill/>
          <a:ln>
            <a:noFill/>
          </a:ln>
        </p:spPr>
        <p:txBody>
          <a:bodyPr anchorCtr="0" anchor="t"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4" name="Google Shape;94;p54"/>
          <p:cNvSpPr txBox="1"/>
          <p:nvPr>
            <p:ph idx="12" type="sldNum"/>
          </p:nvPr>
        </p:nvSpPr>
        <p:spPr>
          <a:xfrm>
            <a:off x="8736012" y="5607593"/>
            <a:ext cx="40798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100"/>
              <a:buFont typeface="Arial"/>
              <a:buNone/>
              <a:defRPr b="0" i="1" sz="1100" u="none" cap="none" strike="noStrike">
                <a:solidFill>
                  <a:schemeClr val="lt2"/>
                </a:solidFill>
                <a:latin typeface="Century Schoolbook"/>
                <a:ea typeface="Century Schoolbook"/>
                <a:cs typeface="Century Schoolbook"/>
                <a:sym typeface="Century Schoolbook"/>
              </a:defRPr>
            </a:lvl1pPr>
            <a:lvl2pPr indent="0" lvl="1" marL="0" marR="0" algn="r">
              <a:lnSpc>
                <a:spcPct val="100000"/>
              </a:lnSpc>
              <a:spcBef>
                <a:spcPts val="0"/>
              </a:spcBef>
              <a:spcAft>
                <a:spcPts val="0"/>
              </a:spcAft>
              <a:buClr>
                <a:srgbClr val="000000"/>
              </a:buClr>
              <a:buSzPts val="1100"/>
              <a:buFont typeface="Arial"/>
              <a:buNone/>
              <a:defRPr b="0" i="1" sz="1100" u="none" cap="none" strike="noStrike">
                <a:solidFill>
                  <a:schemeClr val="lt2"/>
                </a:solidFill>
                <a:latin typeface="Century Schoolbook"/>
                <a:ea typeface="Century Schoolbook"/>
                <a:cs typeface="Century Schoolbook"/>
                <a:sym typeface="Century Schoolbook"/>
              </a:defRPr>
            </a:lvl2pPr>
            <a:lvl3pPr indent="0" lvl="2" marL="0" marR="0" algn="r">
              <a:lnSpc>
                <a:spcPct val="100000"/>
              </a:lnSpc>
              <a:spcBef>
                <a:spcPts val="0"/>
              </a:spcBef>
              <a:spcAft>
                <a:spcPts val="0"/>
              </a:spcAft>
              <a:buClr>
                <a:srgbClr val="000000"/>
              </a:buClr>
              <a:buSzPts val="1100"/>
              <a:buFont typeface="Arial"/>
              <a:buNone/>
              <a:defRPr b="0" i="1" sz="1100" u="none" cap="none" strike="noStrike">
                <a:solidFill>
                  <a:schemeClr val="lt2"/>
                </a:solidFill>
                <a:latin typeface="Century Schoolbook"/>
                <a:ea typeface="Century Schoolbook"/>
                <a:cs typeface="Century Schoolbook"/>
                <a:sym typeface="Century Schoolbook"/>
              </a:defRPr>
            </a:lvl3pPr>
            <a:lvl4pPr indent="0" lvl="3" marL="0" marR="0" algn="r">
              <a:lnSpc>
                <a:spcPct val="100000"/>
              </a:lnSpc>
              <a:spcBef>
                <a:spcPts val="0"/>
              </a:spcBef>
              <a:spcAft>
                <a:spcPts val="0"/>
              </a:spcAft>
              <a:buClr>
                <a:srgbClr val="000000"/>
              </a:buClr>
              <a:buSzPts val="1100"/>
              <a:buFont typeface="Arial"/>
              <a:buNone/>
              <a:defRPr b="0" i="1" sz="1100" u="none" cap="none" strike="noStrike">
                <a:solidFill>
                  <a:schemeClr val="lt2"/>
                </a:solidFill>
                <a:latin typeface="Century Schoolbook"/>
                <a:ea typeface="Century Schoolbook"/>
                <a:cs typeface="Century Schoolbook"/>
                <a:sym typeface="Century Schoolbook"/>
              </a:defRPr>
            </a:lvl4pPr>
            <a:lvl5pPr indent="0" lvl="4" marL="0" marR="0" algn="r">
              <a:lnSpc>
                <a:spcPct val="100000"/>
              </a:lnSpc>
              <a:spcBef>
                <a:spcPts val="0"/>
              </a:spcBef>
              <a:spcAft>
                <a:spcPts val="0"/>
              </a:spcAft>
              <a:buClr>
                <a:srgbClr val="000000"/>
              </a:buClr>
              <a:buSzPts val="1100"/>
              <a:buFont typeface="Arial"/>
              <a:buNone/>
              <a:defRPr b="0" i="1" sz="1100" u="none" cap="none" strike="noStrike">
                <a:solidFill>
                  <a:schemeClr val="lt2"/>
                </a:solidFill>
                <a:latin typeface="Century Schoolbook"/>
                <a:ea typeface="Century Schoolbook"/>
                <a:cs typeface="Century Schoolbook"/>
                <a:sym typeface="Century Schoolbook"/>
              </a:defRPr>
            </a:lvl5pPr>
            <a:lvl6pPr indent="0" lvl="5" marL="0" marR="0" algn="r">
              <a:lnSpc>
                <a:spcPct val="100000"/>
              </a:lnSpc>
              <a:spcBef>
                <a:spcPts val="0"/>
              </a:spcBef>
              <a:spcAft>
                <a:spcPts val="0"/>
              </a:spcAft>
              <a:buClr>
                <a:srgbClr val="000000"/>
              </a:buClr>
              <a:buSzPts val="1100"/>
              <a:buFont typeface="Arial"/>
              <a:buNone/>
              <a:defRPr b="0" i="1" sz="1100" u="none" cap="none" strike="noStrike">
                <a:solidFill>
                  <a:schemeClr val="lt2"/>
                </a:solidFill>
                <a:latin typeface="Century Schoolbook"/>
                <a:ea typeface="Century Schoolbook"/>
                <a:cs typeface="Century Schoolbook"/>
                <a:sym typeface="Century Schoolbook"/>
              </a:defRPr>
            </a:lvl6pPr>
            <a:lvl7pPr indent="0" lvl="6" marL="0" marR="0" algn="r">
              <a:lnSpc>
                <a:spcPct val="100000"/>
              </a:lnSpc>
              <a:spcBef>
                <a:spcPts val="0"/>
              </a:spcBef>
              <a:spcAft>
                <a:spcPts val="0"/>
              </a:spcAft>
              <a:buClr>
                <a:srgbClr val="000000"/>
              </a:buClr>
              <a:buSzPts val="1100"/>
              <a:buFont typeface="Arial"/>
              <a:buNone/>
              <a:defRPr b="0" i="1" sz="1100" u="none" cap="none" strike="noStrike">
                <a:solidFill>
                  <a:schemeClr val="lt2"/>
                </a:solidFill>
                <a:latin typeface="Century Schoolbook"/>
                <a:ea typeface="Century Schoolbook"/>
                <a:cs typeface="Century Schoolbook"/>
                <a:sym typeface="Century Schoolbook"/>
              </a:defRPr>
            </a:lvl7pPr>
            <a:lvl8pPr indent="0" lvl="7" marL="0" marR="0" algn="r">
              <a:lnSpc>
                <a:spcPct val="100000"/>
              </a:lnSpc>
              <a:spcBef>
                <a:spcPts val="0"/>
              </a:spcBef>
              <a:spcAft>
                <a:spcPts val="0"/>
              </a:spcAft>
              <a:buClr>
                <a:srgbClr val="000000"/>
              </a:buClr>
              <a:buSzPts val="1100"/>
              <a:buFont typeface="Arial"/>
              <a:buNone/>
              <a:defRPr b="0" i="1" sz="1100" u="none" cap="none" strike="noStrike">
                <a:solidFill>
                  <a:schemeClr val="lt2"/>
                </a:solidFill>
                <a:latin typeface="Century Schoolbook"/>
                <a:ea typeface="Century Schoolbook"/>
                <a:cs typeface="Century Schoolbook"/>
                <a:sym typeface="Century Schoolbook"/>
              </a:defRPr>
            </a:lvl8pPr>
            <a:lvl9pPr indent="0" lvl="8" marL="0" marR="0" algn="r">
              <a:lnSpc>
                <a:spcPct val="100000"/>
              </a:lnSpc>
              <a:spcBef>
                <a:spcPts val="0"/>
              </a:spcBef>
              <a:spcAft>
                <a:spcPts val="0"/>
              </a:spcAft>
              <a:buClr>
                <a:srgbClr val="000000"/>
              </a:buClr>
              <a:buSzPts val="1100"/>
              <a:buFont typeface="Arial"/>
              <a:buNone/>
              <a:defRPr b="0" i="1" sz="1100" u="none" cap="none" strike="noStrike">
                <a:solidFill>
                  <a:schemeClr val="lt2"/>
                </a:solidFill>
                <a:latin typeface="Century Schoolbook"/>
                <a:ea typeface="Century Schoolbook"/>
                <a:cs typeface="Century Schoolbook"/>
                <a:sym typeface="Century Schoolbook"/>
              </a:defRPr>
            </a:lvl9pPr>
          </a:lstStyle>
          <a:p>
            <a:pPr indent="0" lvl="0" marL="0" rtl="0" algn="r">
              <a:spcBef>
                <a:spcPts val="0"/>
              </a:spcBef>
              <a:spcAft>
                <a:spcPts val="0"/>
              </a:spcAft>
              <a:buNone/>
            </a:pPr>
            <a:fld id="{00000000-1234-1234-1234-123412341234}" type="slidenum">
              <a:rPr lang="en-US"/>
              <a:t>‹#›</a:t>
            </a:fld>
            <a:endParaRPr/>
          </a:p>
        </p:txBody>
      </p:sp>
      <p:cxnSp>
        <p:nvCxnSpPr>
          <p:cNvPr id="95" name="Google Shape;95;p54"/>
          <p:cNvCxnSpPr/>
          <p:nvPr/>
        </p:nvCxnSpPr>
        <p:spPr>
          <a:xfrm>
            <a:off x="1" y="6199730"/>
            <a:ext cx="7695008" cy="0"/>
          </a:xfrm>
          <a:prstGeom prst="straightConnector1">
            <a:avLst/>
          </a:prstGeom>
          <a:noFill/>
          <a:ln cap="flat" cmpd="sng" w="25400">
            <a:solidFill>
              <a:srgbClr val="262626"/>
            </a:solidFill>
            <a:prstDash val="solid"/>
            <a:round/>
            <a:headEnd len="sm" w="sm" type="none"/>
            <a:tailEnd len="sm" w="sm" type="none"/>
          </a:ln>
        </p:spPr>
      </p:cxnSp>
      <p:cxnSp>
        <p:nvCxnSpPr>
          <p:cNvPr id="96" name="Google Shape;96;p54"/>
          <p:cNvCxnSpPr/>
          <p:nvPr/>
        </p:nvCxnSpPr>
        <p:spPr>
          <a:xfrm>
            <a:off x="1" y="6199730"/>
            <a:ext cx="7695008" cy="0"/>
          </a:xfrm>
          <a:prstGeom prst="straightConnector1">
            <a:avLst/>
          </a:prstGeom>
          <a:noFill/>
          <a:ln cap="flat" cmpd="sng" w="25400">
            <a:solidFill>
              <a:srgbClr val="262626"/>
            </a:solidFill>
            <a:prstDash val="solid"/>
            <a:round/>
            <a:headEnd len="sm" w="sm" type="none"/>
            <a:tailEnd len="sm" w="sm" type="none"/>
          </a:ln>
        </p:spPr>
      </p:cxnSp>
    </p:spTree>
  </p:cSld>
  <p:clrMapOvr>
    <a:masterClrMapping/>
  </p:clrMapOvr>
  <p:extLst>
    <p:ext uri="{DCECCB84-F9BA-43D5-87BE-67443E8EF086}">
      <p15:sldGuideLst>
        <p15:guide id="1" pos="6456">
          <p15:clr>
            <a:srgbClr val="FBAE40"/>
          </p15:clr>
        </p15:guide>
        <p15:guide id="2" pos="484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04" name="Shape 104"/>
        <p:cNvGrpSpPr/>
        <p:nvPr/>
      </p:nvGrpSpPr>
      <p:grpSpPr>
        <a:xfrm>
          <a:off x="0" y="0"/>
          <a:ext cx="0" cy="0"/>
          <a:chOff x="0" y="0"/>
          <a:chExt cx="0" cy="0"/>
        </a:xfrm>
      </p:grpSpPr>
      <p:sp>
        <p:nvSpPr>
          <p:cNvPr id="105" name="Google Shape;105;p3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6" name="Google Shape;106;p3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107" name="Google Shape;107;p3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8" name="Google Shape;108;p3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9" name="Google Shape;109;p3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50"/>
              <a:buFont typeface="Arial"/>
              <a:buNone/>
              <a:defRPr b="1" i="0" sz="105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1050"/>
              <a:buFont typeface="Arial"/>
              <a:buNone/>
              <a:defRPr b="1" i="0" sz="105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1050"/>
              <a:buFont typeface="Arial"/>
              <a:buNone/>
              <a:defRPr b="1" i="0" sz="105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1050"/>
              <a:buFont typeface="Arial"/>
              <a:buNone/>
              <a:defRPr b="1" i="0" sz="105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1050"/>
              <a:buFont typeface="Arial"/>
              <a:buNone/>
              <a:defRPr b="1" i="0" sz="105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1050"/>
              <a:buFont typeface="Arial"/>
              <a:buNone/>
              <a:defRPr b="1" i="0" sz="105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1050"/>
              <a:buFont typeface="Arial"/>
              <a:buNone/>
              <a:defRPr b="1" i="0" sz="105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1050"/>
              <a:buFont typeface="Arial"/>
              <a:buNone/>
              <a:defRPr b="1" i="0" sz="105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1050"/>
              <a:buFont typeface="Arial"/>
              <a:buNone/>
              <a:defRPr b="1" i="0" sz="105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0" name="Shape 110"/>
        <p:cNvGrpSpPr/>
        <p:nvPr/>
      </p:nvGrpSpPr>
      <p:grpSpPr>
        <a:xfrm>
          <a:off x="0" y="0"/>
          <a:ext cx="0" cy="0"/>
          <a:chOff x="0" y="0"/>
          <a:chExt cx="0" cy="0"/>
        </a:xfrm>
      </p:grpSpPr>
      <p:sp>
        <p:nvSpPr>
          <p:cNvPr id="111" name="Google Shape;111;p34"/>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2" name="Google Shape;112;p34"/>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113" name="Google Shape;113;p3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4" name="Google Shape;114;p3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5" name="Google Shape;115;p3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50"/>
              <a:buFont typeface="Arial"/>
              <a:buNone/>
              <a:defRPr b="1" i="0" sz="105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1050"/>
              <a:buFont typeface="Arial"/>
              <a:buNone/>
              <a:defRPr b="1" i="0" sz="105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1050"/>
              <a:buFont typeface="Arial"/>
              <a:buNone/>
              <a:defRPr b="1" i="0" sz="105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1050"/>
              <a:buFont typeface="Arial"/>
              <a:buNone/>
              <a:defRPr b="1" i="0" sz="105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1050"/>
              <a:buFont typeface="Arial"/>
              <a:buNone/>
              <a:defRPr b="1" i="0" sz="105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1050"/>
              <a:buFont typeface="Arial"/>
              <a:buNone/>
              <a:defRPr b="1" i="0" sz="105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1050"/>
              <a:buFont typeface="Arial"/>
              <a:buNone/>
              <a:defRPr b="1" i="0" sz="105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1050"/>
              <a:buFont typeface="Arial"/>
              <a:buNone/>
              <a:defRPr b="1" i="0" sz="105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1050"/>
              <a:buFont typeface="Arial"/>
              <a:buNone/>
              <a:defRPr b="1" i="0" sz="105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16" name="Shape 116"/>
        <p:cNvGrpSpPr/>
        <p:nvPr/>
      </p:nvGrpSpPr>
      <p:grpSpPr>
        <a:xfrm>
          <a:off x="0" y="0"/>
          <a:ext cx="0" cy="0"/>
          <a:chOff x="0" y="0"/>
          <a:chExt cx="0" cy="0"/>
        </a:xfrm>
      </p:grpSpPr>
      <p:sp>
        <p:nvSpPr>
          <p:cNvPr id="117" name="Google Shape;117;p36"/>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dk1"/>
              </a:buClr>
              <a:buSzPts val="4000"/>
              <a:buFont typeface="Calibri"/>
              <a:buNone/>
              <a:defRPr b="1"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8" name="Google Shape;118;p36"/>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00"/>
              </a:spcBef>
              <a:spcAft>
                <a:spcPts val="0"/>
              </a:spcAft>
              <a:buClr>
                <a:srgbClr val="888888"/>
              </a:buClr>
              <a:buSzPts val="2000"/>
              <a:buNone/>
              <a:defRPr sz="2000">
                <a:solidFill>
                  <a:srgbClr val="888888"/>
                </a:solidFill>
              </a:defRPr>
            </a:lvl1pPr>
            <a:lvl2pPr indent="-228600" lvl="1" marL="914400" algn="l">
              <a:lnSpc>
                <a:spcPct val="100000"/>
              </a:lnSpc>
              <a:spcBef>
                <a:spcPts val="360"/>
              </a:spcBef>
              <a:spcAft>
                <a:spcPts val="0"/>
              </a:spcAft>
              <a:buClr>
                <a:srgbClr val="888888"/>
              </a:buClr>
              <a:buSzPts val="1800"/>
              <a:buNone/>
              <a:defRPr sz="1800">
                <a:solidFill>
                  <a:srgbClr val="888888"/>
                </a:solidFill>
              </a:defRPr>
            </a:lvl2pPr>
            <a:lvl3pPr indent="-228600" lvl="2" marL="1371600" algn="l">
              <a:lnSpc>
                <a:spcPct val="100000"/>
              </a:lnSpc>
              <a:spcBef>
                <a:spcPts val="320"/>
              </a:spcBef>
              <a:spcAft>
                <a:spcPts val="0"/>
              </a:spcAft>
              <a:buClr>
                <a:srgbClr val="888888"/>
              </a:buClr>
              <a:buSzPts val="1600"/>
              <a:buNone/>
              <a:defRPr sz="1600">
                <a:solidFill>
                  <a:srgbClr val="888888"/>
                </a:solidFill>
              </a:defRPr>
            </a:lvl3pPr>
            <a:lvl4pPr indent="-228600" lvl="3" marL="1828800" algn="l">
              <a:lnSpc>
                <a:spcPct val="100000"/>
              </a:lnSpc>
              <a:spcBef>
                <a:spcPts val="280"/>
              </a:spcBef>
              <a:spcAft>
                <a:spcPts val="0"/>
              </a:spcAft>
              <a:buClr>
                <a:srgbClr val="888888"/>
              </a:buClr>
              <a:buSzPts val="1400"/>
              <a:buNone/>
              <a:defRPr sz="1400">
                <a:solidFill>
                  <a:srgbClr val="888888"/>
                </a:solidFill>
              </a:defRPr>
            </a:lvl4pPr>
            <a:lvl5pPr indent="-228600" lvl="4" marL="2286000" algn="l">
              <a:lnSpc>
                <a:spcPct val="100000"/>
              </a:lnSpc>
              <a:spcBef>
                <a:spcPts val="280"/>
              </a:spcBef>
              <a:spcAft>
                <a:spcPts val="0"/>
              </a:spcAft>
              <a:buClr>
                <a:srgbClr val="888888"/>
              </a:buClr>
              <a:buSzPts val="1400"/>
              <a:buNone/>
              <a:defRPr sz="1400">
                <a:solidFill>
                  <a:srgbClr val="888888"/>
                </a:solidFill>
              </a:defRPr>
            </a:lvl5pPr>
            <a:lvl6pPr indent="-228600" lvl="5" marL="2743200" algn="l">
              <a:lnSpc>
                <a:spcPct val="100000"/>
              </a:lnSpc>
              <a:spcBef>
                <a:spcPts val="280"/>
              </a:spcBef>
              <a:spcAft>
                <a:spcPts val="0"/>
              </a:spcAft>
              <a:buClr>
                <a:srgbClr val="888888"/>
              </a:buClr>
              <a:buSzPts val="1400"/>
              <a:buNone/>
              <a:defRPr sz="1400">
                <a:solidFill>
                  <a:srgbClr val="888888"/>
                </a:solidFill>
              </a:defRPr>
            </a:lvl6pPr>
            <a:lvl7pPr indent="-228600" lvl="6" marL="3200400" algn="l">
              <a:lnSpc>
                <a:spcPct val="100000"/>
              </a:lnSpc>
              <a:spcBef>
                <a:spcPts val="280"/>
              </a:spcBef>
              <a:spcAft>
                <a:spcPts val="0"/>
              </a:spcAft>
              <a:buClr>
                <a:srgbClr val="888888"/>
              </a:buClr>
              <a:buSzPts val="1400"/>
              <a:buNone/>
              <a:defRPr sz="1400">
                <a:solidFill>
                  <a:srgbClr val="888888"/>
                </a:solidFill>
              </a:defRPr>
            </a:lvl7pPr>
            <a:lvl8pPr indent="-228600" lvl="7" marL="3657600" algn="l">
              <a:lnSpc>
                <a:spcPct val="100000"/>
              </a:lnSpc>
              <a:spcBef>
                <a:spcPts val="280"/>
              </a:spcBef>
              <a:spcAft>
                <a:spcPts val="0"/>
              </a:spcAft>
              <a:buClr>
                <a:srgbClr val="888888"/>
              </a:buClr>
              <a:buSzPts val="1400"/>
              <a:buNone/>
              <a:defRPr sz="1400">
                <a:solidFill>
                  <a:srgbClr val="888888"/>
                </a:solidFill>
              </a:defRPr>
            </a:lvl8pPr>
            <a:lvl9pPr indent="-228600" lvl="8" marL="4114800" algn="l">
              <a:lnSpc>
                <a:spcPct val="100000"/>
              </a:lnSpc>
              <a:spcBef>
                <a:spcPts val="280"/>
              </a:spcBef>
              <a:spcAft>
                <a:spcPts val="0"/>
              </a:spcAft>
              <a:buClr>
                <a:srgbClr val="888888"/>
              </a:buClr>
              <a:buSzPts val="1400"/>
              <a:buNone/>
              <a:defRPr sz="1400">
                <a:solidFill>
                  <a:srgbClr val="888888"/>
                </a:solidFill>
              </a:defRPr>
            </a:lvl9pPr>
          </a:lstStyle>
          <a:p/>
        </p:txBody>
      </p:sp>
      <p:sp>
        <p:nvSpPr>
          <p:cNvPr id="119" name="Google Shape;119;p3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0" name="Google Shape;120;p3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1" name="Google Shape;121;p3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50"/>
              <a:buFont typeface="Arial"/>
              <a:buNone/>
              <a:defRPr b="1" i="0" sz="105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1050"/>
              <a:buFont typeface="Arial"/>
              <a:buNone/>
              <a:defRPr b="1" i="0" sz="105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1050"/>
              <a:buFont typeface="Arial"/>
              <a:buNone/>
              <a:defRPr b="1" i="0" sz="105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1050"/>
              <a:buFont typeface="Arial"/>
              <a:buNone/>
              <a:defRPr b="1" i="0" sz="105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1050"/>
              <a:buFont typeface="Arial"/>
              <a:buNone/>
              <a:defRPr b="1" i="0" sz="105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1050"/>
              <a:buFont typeface="Arial"/>
              <a:buNone/>
              <a:defRPr b="1" i="0" sz="105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1050"/>
              <a:buFont typeface="Arial"/>
              <a:buNone/>
              <a:defRPr b="1" i="0" sz="105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1050"/>
              <a:buFont typeface="Arial"/>
              <a:buNone/>
              <a:defRPr b="1" i="0" sz="105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1050"/>
              <a:buFont typeface="Arial"/>
              <a:buNone/>
              <a:defRPr b="1" i="0" sz="105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22" name="Shape 122"/>
        <p:cNvGrpSpPr/>
        <p:nvPr/>
      </p:nvGrpSpPr>
      <p:grpSpPr>
        <a:xfrm>
          <a:off x="0" y="0"/>
          <a:ext cx="0" cy="0"/>
          <a:chOff x="0" y="0"/>
          <a:chExt cx="0" cy="0"/>
        </a:xfrm>
      </p:grpSpPr>
      <p:sp>
        <p:nvSpPr>
          <p:cNvPr id="123" name="Google Shape;123;p3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4" name="Google Shape;124;p37"/>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125" name="Google Shape;125;p37"/>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126" name="Google Shape;126;p3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7" name="Google Shape;127;p3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8" name="Google Shape;128;p3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50"/>
              <a:buFont typeface="Arial"/>
              <a:buNone/>
              <a:defRPr b="1" i="0" sz="105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1050"/>
              <a:buFont typeface="Arial"/>
              <a:buNone/>
              <a:defRPr b="1" i="0" sz="105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1050"/>
              <a:buFont typeface="Arial"/>
              <a:buNone/>
              <a:defRPr b="1" i="0" sz="105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1050"/>
              <a:buFont typeface="Arial"/>
              <a:buNone/>
              <a:defRPr b="1" i="0" sz="105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1050"/>
              <a:buFont typeface="Arial"/>
              <a:buNone/>
              <a:defRPr b="1" i="0" sz="105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1050"/>
              <a:buFont typeface="Arial"/>
              <a:buNone/>
              <a:defRPr b="1" i="0" sz="105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1050"/>
              <a:buFont typeface="Arial"/>
              <a:buNone/>
              <a:defRPr b="1" i="0" sz="105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1050"/>
              <a:buFont typeface="Arial"/>
              <a:buNone/>
              <a:defRPr b="1" i="0" sz="105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1050"/>
              <a:buFont typeface="Arial"/>
              <a:buNone/>
              <a:defRPr b="1" i="0" sz="105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29" name="Shape 129"/>
        <p:cNvGrpSpPr/>
        <p:nvPr/>
      </p:nvGrpSpPr>
      <p:grpSpPr>
        <a:xfrm>
          <a:off x="0" y="0"/>
          <a:ext cx="0" cy="0"/>
          <a:chOff x="0" y="0"/>
          <a:chExt cx="0" cy="0"/>
        </a:xfrm>
      </p:grpSpPr>
      <p:sp>
        <p:nvSpPr>
          <p:cNvPr id="130" name="Google Shape;130;p3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1" name="Google Shape;131;p38"/>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132" name="Google Shape;132;p38"/>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133" name="Google Shape;133;p38"/>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134" name="Google Shape;134;p38"/>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135" name="Google Shape;135;p3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6" name="Google Shape;136;p3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7" name="Google Shape;137;p3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50"/>
              <a:buFont typeface="Arial"/>
              <a:buNone/>
              <a:defRPr b="1" i="0" sz="105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1050"/>
              <a:buFont typeface="Arial"/>
              <a:buNone/>
              <a:defRPr b="1" i="0" sz="105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1050"/>
              <a:buFont typeface="Arial"/>
              <a:buNone/>
              <a:defRPr b="1" i="0" sz="105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1050"/>
              <a:buFont typeface="Arial"/>
              <a:buNone/>
              <a:defRPr b="1" i="0" sz="105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1050"/>
              <a:buFont typeface="Arial"/>
              <a:buNone/>
              <a:defRPr b="1" i="0" sz="105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1050"/>
              <a:buFont typeface="Arial"/>
              <a:buNone/>
              <a:defRPr b="1" i="0" sz="105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1050"/>
              <a:buFont typeface="Arial"/>
              <a:buNone/>
              <a:defRPr b="1" i="0" sz="105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1050"/>
              <a:buFont typeface="Arial"/>
              <a:buNone/>
              <a:defRPr b="1" i="0" sz="105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1050"/>
              <a:buFont typeface="Arial"/>
              <a:buNone/>
              <a:defRPr b="1" i="0" sz="105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38" name="Shape 138"/>
        <p:cNvGrpSpPr/>
        <p:nvPr/>
      </p:nvGrpSpPr>
      <p:grpSpPr>
        <a:xfrm>
          <a:off x="0" y="0"/>
          <a:ext cx="0" cy="0"/>
          <a:chOff x="0" y="0"/>
          <a:chExt cx="0" cy="0"/>
        </a:xfrm>
      </p:grpSpPr>
      <p:sp>
        <p:nvSpPr>
          <p:cNvPr id="139" name="Google Shape;139;p3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0" name="Google Shape;140;p3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1" name="Google Shape;141;p3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2" name="Google Shape;142;p3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50"/>
              <a:buFont typeface="Arial"/>
              <a:buNone/>
              <a:defRPr b="1" i="0" sz="105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1050"/>
              <a:buFont typeface="Arial"/>
              <a:buNone/>
              <a:defRPr b="1" i="0" sz="105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1050"/>
              <a:buFont typeface="Arial"/>
              <a:buNone/>
              <a:defRPr b="1" i="0" sz="105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1050"/>
              <a:buFont typeface="Arial"/>
              <a:buNone/>
              <a:defRPr b="1" i="0" sz="105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1050"/>
              <a:buFont typeface="Arial"/>
              <a:buNone/>
              <a:defRPr b="1" i="0" sz="105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1050"/>
              <a:buFont typeface="Arial"/>
              <a:buNone/>
              <a:defRPr b="1" i="0" sz="105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1050"/>
              <a:buFont typeface="Arial"/>
              <a:buNone/>
              <a:defRPr b="1" i="0" sz="105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1050"/>
              <a:buFont typeface="Arial"/>
              <a:buNone/>
              <a:defRPr b="1" i="0" sz="105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1050"/>
              <a:buFont typeface="Arial"/>
              <a:buNone/>
              <a:defRPr b="1" i="0" sz="105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43" name="Shape 143"/>
        <p:cNvGrpSpPr/>
        <p:nvPr/>
      </p:nvGrpSpPr>
      <p:grpSpPr>
        <a:xfrm>
          <a:off x="0" y="0"/>
          <a:ext cx="0" cy="0"/>
          <a:chOff x="0" y="0"/>
          <a:chExt cx="0" cy="0"/>
        </a:xfrm>
      </p:grpSpPr>
      <p:sp>
        <p:nvSpPr>
          <p:cNvPr id="144" name="Google Shape;144;p4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5" name="Google Shape;145;p4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6" name="Google Shape;146;p4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50"/>
              <a:buFont typeface="Arial"/>
              <a:buNone/>
              <a:defRPr b="1" i="0" sz="105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1050"/>
              <a:buFont typeface="Arial"/>
              <a:buNone/>
              <a:defRPr b="1" i="0" sz="105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1050"/>
              <a:buFont typeface="Arial"/>
              <a:buNone/>
              <a:defRPr b="1" i="0" sz="105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1050"/>
              <a:buFont typeface="Arial"/>
              <a:buNone/>
              <a:defRPr b="1" i="0" sz="105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1050"/>
              <a:buFont typeface="Arial"/>
              <a:buNone/>
              <a:defRPr b="1" i="0" sz="105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1050"/>
              <a:buFont typeface="Arial"/>
              <a:buNone/>
              <a:defRPr b="1" i="0" sz="105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1050"/>
              <a:buFont typeface="Arial"/>
              <a:buNone/>
              <a:defRPr b="1" i="0" sz="105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1050"/>
              <a:buFont typeface="Arial"/>
              <a:buNone/>
              <a:defRPr b="1" i="0" sz="105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1050"/>
              <a:buFont typeface="Arial"/>
              <a:buNone/>
              <a:defRPr b="1" i="0" sz="105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47" name="Shape 147"/>
        <p:cNvGrpSpPr/>
        <p:nvPr/>
      </p:nvGrpSpPr>
      <p:grpSpPr>
        <a:xfrm>
          <a:off x="0" y="0"/>
          <a:ext cx="0" cy="0"/>
          <a:chOff x="0" y="0"/>
          <a:chExt cx="0" cy="0"/>
        </a:xfrm>
      </p:grpSpPr>
      <p:sp>
        <p:nvSpPr>
          <p:cNvPr id="148" name="Google Shape;148;p41"/>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9" name="Google Shape;149;p41"/>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640"/>
              </a:spcBef>
              <a:spcAft>
                <a:spcPts val="0"/>
              </a:spcAft>
              <a:buClr>
                <a:schemeClr val="dk1"/>
              </a:buClr>
              <a:buSzPts val="3200"/>
              <a:buChar char="•"/>
              <a:defRPr sz="3200"/>
            </a:lvl1pPr>
            <a:lvl2pPr indent="-406400" lvl="1" marL="914400" algn="l">
              <a:lnSpc>
                <a:spcPct val="100000"/>
              </a:lnSpc>
              <a:spcBef>
                <a:spcPts val="560"/>
              </a:spcBef>
              <a:spcAft>
                <a:spcPts val="0"/>
              </a:spcAft>
              <a:buClr>
                <a:schemeClr val="dk1"/>
              </a:buClr>
              <a:buSzPts val="2800"/>
              <a:buChar char="–"/>
              <a:defRPr sz="2800"/>
            </a:lvl2pPr>
            <a:lvl3pPr indent="-381000" lvl="2" marL="1371600" algn="l">
              <a:lnSpc>
                <a:spcPct val="100000"/>
              </a:lnSpc>
              <a:spcBef>
                <a:spcPts val="480"/>
              </a:spcBef>
              <a:spcAft>
                <a:spcPts val="0"/>
              </a:spcAft>
              <a:buClr>
                <a:schemeClr val="dk1"/>
              </a:buClr>
              <a:buSzPts val="2400"/>
              <a:buChar char="•"/>
              <a:defRPr sz="2400"/>
            </a:lvl3pPr>
            <a:lvl4pPr indent="-355600" lvl="3" marL="1828800" algn="l">
              <a:lnSpc>
                <a:spcPct val="100000"/>
              </a:lnSpc>
              <a:spcBef>
                <a:spcPts val="400"/>
              </a:spcBef>
              <a:spcAft>
                <a:spcPts val="0"/>
              </a:spcAft>
              <a:buClr>
                <a:schemeClr val="dk1"/>
              </a:buClr>
              <a:buSzPts val="2000"/>
              <a:buChar char="–"/>
              <a:defRPr sz="2000"/>
            </a:lvl4pPr>
            <a:lvl5pPr indent="-355600" lvl="4" marL="2286000" algn="l">
              <a:lnSpc>
                <a:spcPct val="100000"/>
              </a:lnSpc>
              <a:spcBef>
                <a:spcPts val="400"/>
              </a:spcBef>
              <a:spcAft>
                <a:spcPts val="0"/>
              </a:spcAft>
              <a:buClr>
                <a:schemeClr val="dk1"/>
              </a:buClr>
              <a:buSzPts val="2000"/>
              <a:buChar char="»"/>
              <a:defRPr sz="2000"/>
            </a:lvl5pPr>
            <a:lvl6pPr indent="-355600" lvl="5" marL="2743200" algn="l">
              <a:lnSpc>
                <a:spcPct val="100000"/>
              </a:lnSpc>
              <a:spcBef>
                <a:spcPts val="400"/>
              </a:spcBef>
              <a:spcAft>
                <a:spcPts val="0"/>
              </a:spcAft>
              <a:buClr>
                <a:schemeClr val="dk1"/>
              </a:buClr>
              <a:buSzPts val="2000"/>
              <a:buChar char="•"/>
              <a:defRPr sz="2000"/>
            </a:lvl6pPr>
            <a:lvl7pPr indent="-355600" lvl="6" marL="3200400" algn="l">
              <a:lnSpc>
                <a:spcPct val="100000"/>
              </a:lnSpc>
              <a:spcBef>
                <a:spcPts val="400"/>
              </a:spcBef>
              <a:spcAft>
                <a:spcPts val="0"/>
              </a:spcAft>
              <a:buClr>
                <a:schemeClr val="dk1"/>
              </a:buClr>
              <a:buSzPts val="2000"/>
              <a:buChar char="•"/>
              <a:defRPr sz="2000"/>
            </a:lvl7pPr>
            <a:lvl8pPr indent="-355600" lvl="7" marL="3657600" algn="l">
              <a:lnSpc>
                <a:spcPct val="100000"/>
              </a:lnSpc>
              <a:spcBef>
                <a:spcPts val="400"/>
              </a:spcBef>
              <a:spcAft>
                <a:spcPts val="0"/>
              </a:spcAft>
              <a:buClr>
                <a:schemeClr val="dk1"/>
              </a:buClr>
              <a:buSzPts val="2000"/>
              <a:buChar char="•"/>
              <a:defRPr sz="2000"/>
            </a:lvl8pPr>
            <a:lvl9pPr indent="-355600" lvl="8" marL="4114800" algn="l">
              <a:lnSpc>
                <a:spcPct val="100000"/>
              </a:lnSpc>
              <a:spcBef>
                <a:spcPts val="400"/>
              </a:spcBef>
              <a:spcAft>
                <a:spcPts val="0"/>
              </a:spcAft>
              <a:buClr>
                <a:schemeClr val="dk1"/>
              </a:buClr>
              <a:buSzPts val="2000"/>
              <a:buChar char="•"/>
              <a:defRPr sz="2000"/>
            </a:lvl9pPr>
          </a:lstStyle>
          <a:p/>
        </p:txBody>
      </p:sp>
      <p:sp>
        <p:nvSpPr>
          <p:cNvPr id="150" name="Google Shape;150;p41"/>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151" name="Google Shape;151;p4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2" name="Google Shape;152;p4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3" name="Google Shape;153;p4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50"/>
              <a:buFont typeface="Arial"/>
              <a:buNone/>
              <a:defRPr b="1" i="0" sz="105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1050"/>
              <a:buFont typeface="Arial"/>
              <a:buNone/>
              <a:defRPr b="1" i="0" sz="105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1050"/>
              <a:buFont typeface="Arial"/>
              <a:buNone/>
              <a:defRPr b="1" i="0" sz="105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1050"/>
              <a:buFont typeface="Arial"/>
              <a:buNone/>
              <a:defRPr b="1" i="0" sz="105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1050"/>
              <a:buFont typeface="Arial"/>
              <a:buNone/>
              <a:defRPr b="1" i="0" sz="105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1050"/>
              <a:buFont typeface="Arial"/>
              <a:buNone/>
              <a:defRPr b="1" i="0" sz="105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1050"/>
              <a:buFont typeface="Arial"/>
              <a:buNone/>
              <a:defRPr b="1" i="0" sz="105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1050"/>
              <a:buFont typeface="Arial"/>
              <a:buNone/>
              <a:defRPr b="1" i="0" sz="105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1050"/>
              <a:buFont typeface="Arial"/>
              <a:buNone/>
              <a:defRPr b="1" i="0" sz="105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bg>
      <p:bgPr>
        <a:solidFill>
          <a:schemeClr val="dk2"/>
        </a:solidFill>
      </p:bgPr>
    </p:bg>
    <p:spTree>
      <p:nvGrpSpPr>
        <p:cNvPr id="25" name="Shape 25"/>
        <p:cNvGrpSpPr/>
        <p:nvPr/>
      </p:nvGrpSpPr>
      <p:grpSpPr>
        <a:xfrm>
          <a:off x="0" y="0"/>
          <a:ext cx="0" cy="0"/>
          <a:chOff x="0" y="0"/>
          <a:chExt cx="0" cy="0"/>
        </a:xfrm>
      </p:grpSpPr>
      <p:sp>
        <p:nvSpPr>
          <p:cNvPr id="26" name="Google Shape;26;p45" title="Page Number Shape"/>
          <p:cNvSpPr/>
          <p:nvPr/>
        </p:nvSpPr>
        <p:spPr>
          <a:xfrm>
            <a:off x="8736012" y="1189204"/>
            <a:ext cx="407988" cy="819150"/>
          </a:xfrm>
          <a:custGeom>
            <a:rect b="b" l="l" r="r" t="t"/>
            <a:pathLst>
              <a:path extrusionOk="0" h="3612" w="1799">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lt2"/>
          </a:solidFill>
          <a:ln>
            <a:noFill/>
          </a:ln>
        </p:spPr>
      </p:sp>
      <p:sp>
        <p:nvSpPr>
          <p:cNvPr id="27" name="Google Shape;27;p45"/>
          <p:cNvSpPr txBox="1"/>
          <p:nvPr>
            <p:ph type="ctrTitle"/>
          </p:nvPr>
        </p:nvSpPr>
        <p:spPr>
          <a:xfrm>
            <a:off x="816685" y="1143294"/>
            <a:ext cx="5275772" cy="4268965"/>
          </a:xfrm>
          <a:prstGeom prst="rect">
            <a:avLst/>
          </a:prstGeom>
          <a:noFill/>
          <a:ln>
            <a:noFill/>
          </a:ln>
        </p:spPr>
        <p:txBody>
          <a:bodyPr anchorCtr="0" anchor="t" bIns="45700" lIns="91425" spcFirstLastPara="1" rIns="91425" wrap="square" tIns="45700">
            <a:normAutofit/>
          </a:bodyPr>
          <a:lstStyle>
            <a:lvl1pPr lvl="0" algn="l">
              <a:lnSpc>
                <a:spcPct val="85000"/>
              </a:lnSpc>
              <a:spcBef>
                <a:spcPts val="0"/>
              </a:spcBef>
              <a:spcAft>
                <a:spcPts val="0"/>
              </a:spcAft>
              <a:buClr>
                <a:schemeClr val="lt2"/>
              </a:buClr>
              <a:buSzPts val="5800"/>
              <a:buFont typeface="Century Schoolbook"/>
              <a:buNone/>
              <a:defRPr sz="5800" cap="none">
                <a:solidFill>
                  <a:schemeClr val="l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45"/>
          <p:cNvSpPr txBox="1"/>
          <p:nvPr>
            <p:ph idx="1" type="subTitle"/>
          </p:nvPr>
        </p:nvSpPr>
        <p:spPr>
          <a:xfrm>
            <a:off x="816685" y="5537926"/>
            <a:ext cx="5275772" cy="706355"/>
          </a:xfrm>
          <a:prstGeom prst="rect">
            <a:avLst/>
          </a:prstGeom>
          <a:noFill/>
          <a:ln>
            <a:noFill/>
          </a:ln>
        </p:spPr>
        <p:txBody>
          <a:bodyPr anchorCtr="0" anchor="t" bIns="45700" lIns="91425" spcFirstLastPara="1" rIns="91425" wrap="square" tIns="45700">
            <a:normAutofit/>
          </a:bodyPr>
          <a:lstStyle>
            <a:lvl1pPr lvl="0" algn="l">
              <a:lnSpc>
                <a:spcPct val="114000"/>
              </a:lnSpc>
              <a:spcBef>
                <a:spcPts val="0"/>
              </a:spcBef>
              <a:spcAft>
                <a:spcPts val="0"/>
              </a:spcAft>
              <a:buClr>
                <a:schemeClr val="lt2"/>
              </a:buClr>
              <a:buSzPts val="1800"/>
              <a:buNone/>
              <a:defRPr b="0" i="1" sz="1800">
                <a:solidFill>
                  <a:schemeClr val="lt2"/>
                </a:solidFill>
              </a:defRPr>
            </a:lvl1pPr>
            <a:lvl2pPr lvl="1" algn="ctr">
              <a:lnSpc>
                <a:spcPct val="112000"/>
              </a:lnSpc>
              <a:spcBef>
                <a:spcPts val="900"/>
              </a:spcBef>
              <a:spcAft>
                <a:spcPts val="0"/>
              </a:spcAft>
              <a:buClr>
                <a:srgbClr val="FEFEFE"/>
              </a:buClr>
              <a:buSzPts val="1500"/>
              <a:buNone/>
              <a:defRPr sz="1500"/>
            </a:lvl2pPr>
            <a:lvl3pPr lvl="2" algn="ctr">
              <a:lnSpc>
                <a:spcPct val="112000"/>
              </a:lnSpc>
              <a:spcBef>
                <a:spcPts val="900"/>
              </a:spcBef>
              <a:spcAft>
                <a:spcPts val="0"/>
              </a:spcAft>
              <a:buClr>
                <a:srgbClr val="FEFEFE"/>
              </a:buClr>
              <a:buSzPts val="1350"/>
              <a:buNone/>
              <a:defRPr sz="1350"/>
            </a:lvl3pPr>
            <a:lvl4pPr lvl="3" algn="ctr">
              <a:lnSpc>
                <a:spcPct val="112000"/>
              </a:lnSpc>
              <a:spcBef>
                <a:spcPts val="900"/>
              </a:spcBef>
              <a:spcAft>
                <a:spcPts val="0"/>
              </a:spcAft>
              <a:buClr>
                <a:srgbClr val="FEFEFE"/>
              </a:buClr>
              <a:buSzPts val="1200"/>
              <a:buNone/>
              <a:defRPr sz="1200"/>
            </a:lvl4pPr>
            <a:lvl5pPr lvl="4" algn="ctr">
              <a:lnSpc>
                <a:spcPct val="112000"/>
              </a:lnSpc>
              <a:spcBef>
                <a:spcPts val="900"/>
              </a:spcBef>
              <a:spcAft>
                <a:spcPts val="0"/>
              </a:spcAft>
              <a:buClr>
                <a:srgbClr val="FEFEFE"/>
              </a:buClr>
              <a:buSzPts val="1200"/>
              <a:buNone/>
              <a:defRPr sz="1200"/>
            </a:lvl5pPr>
            <a:lvl6pPr lvl="5" algn="ctr">
              <a:lnSpc>
                <a:spcPct val="112000"/>
              </a:lnSpc>
              <a:spcBef>
                <a:spcPts val="975"/>
              </a:spcBef>
              <a:spcAft>
                <a:spcPts val="0"/>
              </a:spcAft>
              <a:buClr>
                <a:srgbClr val="FEFEFE"/>
              </a:buClr>
              <a:buSzPts val="1200"/>
              <a:buNone/>
              <a:defRPr sz="1200"/>
            </a:lvl6pPr>
            <a:lvl7pPr lvl="6" algn="ctr">
              <a:lnSpc>
                <a:spcPct val="112000"/>
              </a:lnSpc>
              <a:spcBef>
                <a:spcPts val="975"/>
              </a:spcBef>
              <a:spcAft>
                <a:spcPts val="0"/>
              </a:spcAft>
              <a:buClr>
                <a:srgbClr val="FEFEFE"/>
              </a:buClr>
              <a:buSzPts val="1200"/>
              <a:buNone/>
              <a:defRPr sz="1200"/>
            </a:lvl7pPr>
            <a:lvl8pPr lvl="7" algn="ctr">
              <a:lnSpc>
                <a:spcPct val="112000"/>
              </a:lnSpc>
              <a:spcBef>
                <a:spcPts val="975"/>
              </a:spcBef>
              <a:spcAft>
                <a:spcPts val="0"/>
              </a:spcAft>
              <a:buClr>
                <a:srgbClr val="FEFEFE"/>
              </a:buClr>
              <a:buSzPts val="1200"/>
              <a:buNone/>
              <a:defRPr sz="1200"/>
            </a:lvl8pPr>
            <a:lvl9pPr lvl="8" algn="ctr">
              <a:lnSpc>
                <a:spcPct val="112000"/>
              </a:lnSpc>
              <a:spcBef>
                <a:spcPts val="975"/>
              </a:spcBef>
              <a:spcAft>
                <a:spcPts val="0"/>
              </a:spcAft>
              <a:buClr>
                <a:srgbClr val="FEFEFE"/>
              </a:buClr>
              <a:buSzPts val="1200"/>
              <a:buNone/>
              <a:defRPr sz="1200"/>
            </a:lvl9pPr>
          </a:lstStyle>
          <a:p/>
        </p:txBody>
      </p:sp>
      <p:sp>
        <p:nvSpPr>
          <p:cNvPr id="29" name="Google Shape;29;p45"/>
          <p:cNvSpPr txBox="1"/>
          <p:nvPr>
            <p:ph idx="10" type="dt"/>
          </p:nvPr>
        </p:nvSpPr>
        <p:spPr>
          <a:xfrm>
            <a:off x="816685" y="6314441"/>
            <a:ext cx="1197467" cy="36512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sz="900">
                <a:solidFill>
                  <a:schemeClr val="l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45"/>
          <p:cNvSpPr txBox="1"/>
          <p:nvPr>
            <p:ph idx="11" type="ftr"/>
          </p:nvPr>
        </p:nvSpPr>
        <p:spPr>
          <a:xfrm>
            <a:off x="2250444" y="6314441"/>
            <a:ext cx="3842012" cy="36512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b="0">
                <a:solidFill>
                  <a:schemeClr val="l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45"/>
          <p:cNvSpPr txBox="1"/>
          <p:nvPr>
            <p:ph idx="12" type="sldNum"/>
          </p:nvPr>
        </p:nvSpPr>
        <p:spPr>
          <a:xfrm>
            <a:off x="8736012" y="1416217"/>
            <a:ext cx="40798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100"/>
              <a:buFont typeface="Arial"/>
              <a:buNone/>
              <a:defRPr b="0" i="1" sz="1100" u="none" cap="none" strike="noStrike">
                <a:solidFill>
                  <a:srgbClr val="32281A"/>
                </a:solidFill>
                <a:latin typeface="Century Schoolbook"/>
                <a:ea typeface="Century Schoolbook"/>
                <a:cs typeface="Century Schoolbook"/>
                <a:sym typeface="Century Schoolbook"/>
              </a:defRPr>
            </a:lvl1pPr>
            <a:lvl2pPr indent="0" lvl="1" marL="0" marR="0" algn="r">
              <a:lnSpc>
                <a:spcPct val="100000"/>
              </a:lnSpc>
              <a:spcBef>
                <a:spcPts val="0"/>
              </a:spcBef>
              <a:spcAft>
                <a:spcPts val="0"/>
              </a:spcAft>
              <a:buClr>
                <a:srgbClr val="000000"/>
              </a:buClr>
              <a:buSzPts val="1100"/>
              <a:buFont typeface="Arial"/>
              <a:buNone/>
              <a:defRPr b="0" i="1" sz="1100" u="none" cap="none" strike="noStrike">
                <a:solidFill>
                  <a:srgbClr val="32281A"/>
                </a:solidFill>
                <a:latin typeface="Century Schoolbook"/>
                <a:ea typeface="Century Schoolbook"/>
                <a:cs typeface="Century Schoolbook"/>
                <a:sym typeface="Century Schoolbook"/>
              </a:defRPr>
            </a:lvl2pPr>
            <a:lvl3pPr indent="0" lvl="2" marL="0" marR="0" algn="r">
              <a:lnSpc>
                <a:spcPct val="100000"/>
              </a:lnSpc>
              <a:spcBef>
                <a:spcPts val="0"/>
              </a:spcBef>
              <a:spcAft>
                <a:spcPts val="0"/>
              </a:spcAft>
              <a:buClr>
                <a:srgbClr val="000000"/>
              </a:buClr>
              <a:buSzPts val="1100"/>
              <a:buFont typeface="Arial"/>
              <a:buNone/>
              <a:defRPr b="0" i="1" sz="1100" u="none" cap="none" strike="noStrike">
                <a:solidFill>
                  <a:srgbClr val="32281A"/>
                </a:solidFill>
                <a:latin typeface="Century Schoolbook"/>
                <a:ea typeface="Century Schoolbook"/>
                <a:cs typeface="Century Schoolbook"/>
                <a:sym typeface="Century Schoolbook"/>
              </a:defRPr>
            </a:lvl3pPr>
            <a:lvl4pPr indent="0" lvl="3" marL="0" marR="0" algn="r">
              <a:lnSpc>
                <a:spcPct val="100000"/>
              </a:lnSpc>
              <a:spcBef>
                <a:spcPts val="0"/>
              </a:spcBef>
              <a:spcAft>
                <a:spcPts val="0"/>
              </a:spcAft>
              <a:buClr>
                <a:srgbClr val="000000"/>
              </a:buClr>
              <a:buSzPts val="1100"/>
              <a:buFont typeface="Arial"/>
              <a:buNone/>
              <a:defRPr b="0" i="1" sz="1100" u="none" cap="none" strike="noStrike">
                <a:solidFill>
                  <a:srgbClr val="32281A"/>
                </a:solidFill>
                <a:latin typeface="Century Schoolbook"/>
                <a:ea typeface="Century Schoolbook"/>
                <a:cs typeface="Century Schoolbook"/>
                <a:sym typeface="Century Schoolbook"/>
              </a:defRPr>
            </a:lvl4pPr>
            <a:lvl5pPr indent="0" lvl="4" marL="0" marR="0" algn="r">
              <a:lnSpc>
                <a:spcPct val="100000"/>
              </a:lnSpc>
              <a:spcBef>
                <a:spcPts val="0"/>
              </a:spcBef>
              <a:spcAft>
                <a:spcPts val="0"/>
              </a:spcAft>
              <a:buClr>
                <a:srgbClr val="000000"/>
              </a:buClr>
              <a:buSzPts val="1100"/>
              <a:buFont typeface="Arial"/>
              <a:buNone/>
              <a:defRPr b="0" i="1" sz="1100" u="none" cap="none" strike="noStrike">
                <a:solidFill>
                  <a:srgbClr val="32281A"/>
                </a:solidFill>
                <a:latin typeface="Century Schoolbook"/>
                <a:ea typeface="Century Schoolbook"/>
                <a:cs typeface="Century Schoolbook"/>
                <a:sym typeface="Century Schoolbook"/>
              </a:defRPr>
            </a:lvl5pPr>
            <a:lvl6pPr indent="0" lvl="5" marL="0" marR="0" algn="r">
              <a:lnSpc>
                <a:spcPct val="100000"/>
              </a:lnSpc>
              <a:spcBef>
                <a:spcPts val="0"/>
              </a:spcBef>
              <a:spcAft>
                <a:spcPts val="0"/>
              </a:spcAft>
              <a:buClr>
                <a:srgbClr val="000000"/>
              </a:buClr>
              <a:buSzPts val="1100"/>
              <a:buFont typeface="Arial"/>
              <a:buNone/>
              <a:defRPr b="0" i="1" sz="1100" u="none" cap="none" strike="noStrike">
                <a:solidFill>
                  <a:srgbClr val="32281A"/>
                </a:solidFill>
                <a:latin typeface="Century Schoolbook"/>
                <a:ea typeface="Century Schoolbook"/>
                <a:cs typeface="Century Schoolbook"/>
                <a:sym typeface="Century Schoolbook"/>
              </a:defRPr>
            </a:lvl6pPr>
            <a:lvl7pPr indent="0" lvl="6" marL="0" marR="0" algn="r">
              <a:lnSpc>
                <a:spcPct val="100000"/>
              </a:lnSpc>
              <a:spcBef>
                <a:spcPts val="0"/>
              </a:spcBef>
              <a:spcAft>
                <a:spcPts val="0"/>
              </a:spcAft>
              <a:buClr>
                <a:srgbClr val="000000"/>
              </a:buClr>
              <a:buSzPts val="1100"/>
              <a:buFont typeface="Arial"/>
              <a:buNone/>
              <a:defRPr b="0" i="1" sz="1100" u="none" cap="none" strike="noStrike">
                <a:solidFill>
                  <a:srgbClr val="32281A"/>
                </a:solidFill>
                <a:latin typeface="Century Schoolbook"/>
                <a:ea typeface="Century Schoolbook"/>
                <a:cs typeface="Century Schoolbook"/>
                <a:sym typeface="Century Schoolbook"/>
              </a:defRPr>
            </a:lvl7pPr>
            <a:lvl8pPr indent="0" lvl="7" marL="0" marR="0" algn="r">
              <a:lnSpc>
                <a:spcPct val="100000"/>
              </a:lnSpc>
              <a:spcBef>
                <a:spcPts val="0"/>
              </a:spcBef>
              <a:spcAft>
                <a:spcPts val="0"/>
              </a:spcAft>
              <a:buClr>
                <a:srgbClr val="000000"/>
              </a:buClr>
              <a:buSzPts val="1100"/>
              <a:buFont typeface="Arial"/>
              <a:buNone/>
              <a:defRPr b="0" i="1" sz="1100" u="none" cap="none" strike="noStrike">
                <a:solidFill>
                  <a:srgbClr val="32281A"/>
                </a:solidFill>
                <a:latin typeface="Century Schoolbook"/>
                <a:ea typeface="Century Schoolbook"/>
                <a:cs typeface="Century Schoolbook"/>
                <a:sym typeface="Century Schoolbook"/>
              </a:defRPr>
            </a:lvl8pPr>
            <a:lvl9pPr indent="0" lvl="8" marL="0" marR="0" algn="r">
              <a:lnSpc>
                <a:spcPct val="100000"/>
              </a:lnSpc>
              <a:spcBef>
                <a:spcPts val="0"/>
              </a:spcBef>
              <a:spcAft>
                <a:spcPts val="0"/>
              </a:spcAft>
              <a:buClr>
                <a:srgbClr val="000000"/>
              </a:buClr>
              <a:buSzPts val="1100"/>
              <a:buFont typeface="Arial"/>
              <a:buNone/>
              <a:defRPr b="0" i="1" sz="1100" u="none" cap="none" strike="noStrike">
                <a:solidFill>
                  <a:srgbClr val="32281A"/>
                </a:solidFill>
                <a:latin typeface="Century Schoolbook"/>
                <a:ea typeface="Century Schoolbook"/>
                <a:cs typeface="Century Schoolbook"/>
                <a:sym typeface="Century Schoolbook"/>
              </a:defRPr>
            </a:lvl9pPr>
          </a:lstStyle>
          <a:p>
            <a:pPr indent="0" lvl="0" marL="0" rtl="0" algn="r">
              <a:spcBef>
                <a:spcPts val="0"/>
              </a:spcBef>
              <a:spcAft>
                <a:spcPts val="0"/>
              </a:spcAft>
              <a:buNone/>
            </a:pPr>
            <a:fld id="{00000000-1234-1234-1234-123412341234}" type="slidenum">
              <a:rPr lang="en-US"/>
              <a:t>‹#›</a:t>
            </a:fld>
            <a:endParaRPr/>
          </a:p>
        </p:txBody>
      </p:sp>
      <p:cxnSp>
        <p:nvCxnSpPr>
          <p:cNvPr id="32" name="Google Shape;32;p45"/>
          <p:cNvCxnSpPr/>
          <p:nvPr/>
        </p:nvCxnSpPr>
        <p:spPr>
          <a:xfrm>
            <a:off x="580391" y="1257300"/>
            <a:ext cx="0" cy="5600700"/>
          </a:xfrm>
          <a:prstGeom prst="straightConnector1">
            <a:avLst/>
          </a:prstGeom>
          <a:noFill/>
          <a:ln cap="flat" cmpd="sng" w="25400">
            <a:solidFill>
              <a:schemeClr val="dk2"/>
            </a:solidFill>
            <a:prstDash val="solid"/>
            <a:round/>
            <a:headEnd len="sm" w="sm" type="none"/>
            <a:tailEnd len="sm" w="sm" type="none"/>
          </a:ln>
        </p:spPr>
      </p:cxnSp>
      <p:cxnSp>
        <p:nvCxnSpPr>
          <p:cNvPr id="33" name="Google Shape;33;p45"/>
          <p:cNvCxnSpPr/>
          <p:nvPr/>
        </p:nvCxnSpPr>
        <p:spPr>
          <a:xfrm>
            <a:off x="580391" y="1257300"/>
            <a:ext cx="0" cy="5600700"/>
          </a:xfrm>
          <a:prstGeom prst="straightConnector1">
            <a:avLst/>
          </a:prstGeom>
          <a:noFill/>
          <a:ln cap="flat" cmpd="sng" w="25400">
            <a:solidFill>
              <a:schemeClr val="lt2"/>
            </a:solidFill>
            <a:prstDash val="solid"/>
            <a:round/>
            <a:headEnd len="sm" w="sm" type="none"/>
            <a:tailEnd len="sm" w="sm" type="none"/>
          </a:ln>
        </p:spPr>
      </p:cxnSp>
    </p:spTree>
  </p:cSld>
  <p:clrMapOvr>
    <a:masterClrMapping/>
  </p:clrMapOvr>
  <p:extLst>
    <p:ext uri="{DCECCB84-F9BA-43D5-87BE-67443E8EF086}">
      <p15:sldGuideLst>
        <p15:guide id="1" orient="horz" pos="792">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54" name="Shape 154"/>
        <p:cNvGrpSpPr/>
        <p:nvPr/>
      </p:nvGrpSpPr>
      <p:grpSpPr>
        <a:xfrm>
          <a:off x="0" y="0"/>
          <a:ext cx="0" cy="0"/>
          <a:chOff x="0" y="0"/>
          <a:chExt cx="0" cy="0"/>
        </a:xfrm>
      </p:grpSpPr>
      <p:sp>
        <p:nvSpPr>
          <p:cNvPr id="155" name="Google Shape;155;p42"/>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6" name="Google Shape;156;p42"/>
          <p:cNvSpPr/>
          <p:nvPr>
            <p:ph idx="2" type="pic"/>
          </p:nvPr>
        </p:nvSpPr>
        <p:spPr>
          <a:xfrm>
            <a:off x="1792288" y="612775"/>
            <a:ext cx="5486400" cy="4114800"/>
          </a:xfrm>
          <a:prstGeom prst="rect">
            <a:avLst/>
          </a:prstGeom>
          <a:noFill/>
          <a:ln>
            <a:noFill/>
          </a:ln>
        </p:spPr>
      </p:sp>
      <p:sp>
        <p:nvSpPr>
          <p:cNvPr id="157" name="Google Shape;157;p42"/>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158" name="Google Shape;158;p4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9" name="Google Shape;159;p4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0" name="Google Shape;160;p4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50"/>
              <a:buFont typeface="Arial"/>
              <a:buNone/>
              <a:defRPr b="1" i="0" sz="105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1050"/>
              <a:buFont typeface="Arial"/>
              <a:buNone/>
              <a:defRPr b="1" i="0" sz="105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1050"/>
              <a:buFont typeface="Arial"/>
              <a:buNone/>
              <a:defRPr b="1" i="0" sz="105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1050"/>
              <a:buFont typeface="Arial"/>
              <a:buNone/>
              <a:defRPr b="1" i="0" sz="105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1050"/>
              <a:buFont typeface="Arial"/>
              <a:buNone/>
              <a:defRPr b="1" i="0" sz="105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1050"/>
              <a:buFont typeface="Arial"/>
              <a:buNone/>
              <a:defRPr b="1" i="0" sz="105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1050"/>
              <a:buFont typeface="Arial"/>
              <a:buNone/>
              <a:defRPr b="1" i="0" sz="105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1050"/>
              <a:buFont typeface="Arial"/>
              <a:buNone/>
              <a:defRPr b="1" i="0" sz="105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1050"/>
              <a:buFont typeface="Arial"/>
              <a:buNone/>
              <a:defRPr b="1" i="0" sz="105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61" name="Shape 161"/>
        <p:cNvGrpSpPr/>
        <p:nvPr/>
      </p:nvGrpSpPr>
      <p:grpSpPr>
        <a:xfrm>
          <a:off x="0" y="0"/>
          <a:ext cx="0" cy="0"/>
          <a:chOff x="0" y="0"/>
          <a:chExt cx="0" cy="0"/>
        </a:xfrm>
      </p:grpSpPr>
      <p:sp>
        <p:nvSpPr>
          <p:cNvPr id="162" name="Google Shape;162;p4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3" name="Google Shape;163;p43"/>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164" name="Google Shape;164;p4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5" name="Google Shape;165;p4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6" name="Google Shape;166;p4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50"/>
              <a:buFont typeface="Arial"/>
              <a:buNone/>
              <a:defRPr b="1" i="0" sz="105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1050"/>
              <a:buFont typeface="Arial"/>
              <a:buNone/>
              <a:defRPr b="1" i="0" sz="105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1050"/>
              <a:buFont typeface="Arial"/>
              <a:buNone/>
              <a:defRPr b="1" i="0" sz="105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1050"/>
              <a:buFont typeface="Arial"/>
              <a:buNone/>
              <a:defRPr b="1" i="0" sz="105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1050"/>
              <a:buFont typeface="Arial"/>
              <a:buNone/>
              <a:defRPr b="1" i="0" sz="105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1050"/>
              <a:buFont typeface="Arial"/>
              <a:buNone/>
              <a:defRPr b="1" i="0" sz="105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1050"/>
              <a:buFont typeface="Arial"/>
              <a:buNone/>
              <a:defRPr b="1" i="0" sz="105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1050"/>
              <a:buFont typeface="Arial"/>
              <a:buNone/>
              <a:defRPr b="1" i="0" sz="105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1050"/>
              <a:buFont typeface="Arial"/>
              <a:buNone/>
              <a:defRPr b="1" i="0" sz="105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67" name="Shape 167"/>
        <p:cNvGrpSpPr/>
        <p:nvPr/>
      </p:nvGrpSpPr>
      <p:grpSpPr>
        <a:xfrm>
          <a:off x="0" y="0"/>
          <a:ext cx="0" cy="0"/>
          <a:chOff x="0" y="0"/>
          <a:chExt cx="0" cy="0"/>
        </a:xfrm>
      </p:grpSpPr>
      <p:sp>
        <p:nvSpPr>
          <p:cNvPr id="168" name="Google Shape;168;p44"/>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9" name="Google Shape;169;p44"/>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170" name="Google Shape;170;p4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1" name="Google Shape;171;p4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2" name="Google Shape;172;p4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50"/>
              <a:buFont typeface="Arial"/>
              <a:buNone/>
              <a:defRPr b="1" i="0" sz="105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1050"/>
              <a:buFont typeface="Arial"/>
              <a:buNone/>
              <a:defRPr b="1" i="0" sz="105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1050"/>
              <a:buFont typeface="Arial"/>
              <a:buNone/>
              <a:defRPr b="1" i="0" sz="105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1050"/>
              <a:buFont typeface="Arial"/>
              <a:buNone/>
              <a:defRPr b="1" i="0" sz="105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1050"/>
              <a:buFont typeface="Arial"/>
              <a:buNone/>
              <a:defRPr b="1" i="0" sz="105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1050"/>
              <a:buFont typeface="Arial"/>
              <a:buNone/>
              <a:defRPr b="1" i="0" sz="105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1050"/>
              <a:buFont typeface="Arial"/>
              <a:buNone/>
              <a:defRPr b="1" i="0" sz="105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1050"/>
              <a:buFont typeface="Arial"/>
              <a:buNone/>
              <a:defRPr b="1" i="0" sz="105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1050"/>
              <a:buFont typeface="Arial"/>
              <a:buNone/>
              <a:defRPr b="1" i="0" sz="105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83" name="Shape 183"/>
        <p:cNvGrpSpPr/>
        <p:nvPr/>
      </p:nvGrpSpPr>
      <p:grpSpPr>
        <a:xfrm>
          <a:off x="0" y="0"/>
          <a:ext cx="0" cy="0"/>
          <a:chOff x="0" y="0"/>
          <a:chExt cx="0" cy="0"/>
        </a:xfrm>
      </p:grpSpPr>
      <p:sp>
        <p:nvSpPr>
          <p:cNvPr id="184" name="Google Shape;184;p33"/>
          <p:cNvSpPr txBox="1"/>
          <p:nvPr>
            <p:ph type="title"/>
          </p:nvPr>
        </p:nvSpPr>
        <p:spPr>
          <a:xfrm>
            <a:off x="571501" y="559678"/>
            <a:ext cx="2875430" cy="4952492"/>
          </a:xfrm>
          <a:prstGeom prst="rect">
            <a:avLst/>
          </a:prstGeom>
          <a:noFill/>
          <a:ln>
            <a:noFill/>
          </a:ln>
        </p:spPr>
        <p:txBody>
          <a:bodyPr anchorCtr="0" anchor="t" bIns="45700" lIns="91425" spcFirstLastPara="1" rIns="91425" wrap="square" tIns="45700">
            <a:normAutofit/>
          </a:bodyPr>
          <a:lstStyle>
            <a:lvl1pPr lvl="0" algn="r">
              <a:lnSpc>
                <a:spcPct val="9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5" name="Google Shape;185;p33"/>
          <p:cNvSpPr txBox="1"/>
          <p:nvPr>
            <p:ph idx="1" type="body"/>
          </p:nvPr>
        </p:nvSpPr>
        <p:spPr>
          <a:xfrm>
            <a:off x="3886201" y="569066"/>
            <a:ext cx="4686299" cy="5655156"/>
          </a:xfrm>
          <a:prstGeom prst="rect">
            <a:avLst/>
          </a:prstGeom>
          <a:noFill/>
          <a:ln>
            <a:noFill/>
          </a:ln>
        </p:spPr>
        <p:txBody>
          <a:bodyPr anchorCtr="0" anchor="t" bIns="45700" lIns="91425" spcFirstLastPara="1" rIns="91425" wrap="square" tIns="45700">
            <a:normAutofit/>
          </a:bodyPr>
          <a:lstStyle>
            <a:lvl1pPr indent="-342900" lvl="0" marL="457200" algn="l">
              <a:lnSpc>
                <a:spcPct val="112000"/>
              </a:lnSpc>
              <a:spcBef>
                <a:spcPts val="675"/>
              </a:spcBef>
              <a:spcAft>
                <a:spcPts val="0"/>
              </a:spcAft>
              <a:buClr>
                <a:srgbClr val="262626"/>
              </a:buClr>
              <a:buSzPts val="1800"/>
              <a:buChar char="•"/>
              <a:defRPr/>
            </a:lvl1pPr>
            <a:lvl2pPr indent="-342900" lvl="1" marL="914400" algn="l">
              <a:lnSpc>
                <a:spcPct val="112000"/>
              </a:lnSpc>
              <a:spcBef>
                <a:spcPts val="675"/>
              </a:spcBef>
              <a:spcAft>
                <a:spcPts val="0"/>
              </a:spcAft>
              <a:buClr>
                <a:srgbClr val="262626"/>
              </a:buClr>
              <a:buSzPts val="1800"/>
              <a:buChar char="–"/>
              <a:defRPr/>
            </a:lvl2pPr>
            <a:lvl3pPr indent="-342900" lvl="2" marL="1371600" algn="l">
              <a:lnSpc>
                <a:spcPct val="112000"/>
              </a:lnSpc>
              <a:spcBef>
                <a:spcPts val="675"/>
              </a:spcBef>
              <a:spcAft>
                <a:spcPts val="0"/>
              </a:spcAft>
              <a:buClr>
                <a:srgbClr val="262626"/>
              </a:buClr>
              <a:buSzPts val="1800"/>
              <a:buChar char="•"/>
              <a:defRPr/>
            </a:lvl3pPr>
            <a:lvl4pPr indent="-342900" lvl="3" marL="1828800" algn="l">
              <a:lnSpc>
                <a:spcPct val="112000"/>
              </a:lnSpc>
              <a:spcBef>
                <a:spcPts val="675"/>
              </a:spcBef>
              <a:spcAft>
                <a:spcPts val="0"/>
              </a:spcAft>
              <a:buClr>
                <a:srgbClr val="262626"/>
              </a:buClr>
              <a:buSzPts val="1800"/>
              <a:buChar char="–"/>
              <a:defRPr/>
            </a:lvl4pPr>
            <a:lvl5pPr indent="-342900" lvl="4" marL="2286000" algn="l">
              <a:lnSpc>
                <a:spcPct val="112000"/>
              </a:lnSpc>
              <a:spcBef>
                <a:spcPts val="675"/>
              </a:spcBef>
              <a:spcAft>
                <a:spcPts val="0"/>
              </a:spcAft>
              <a:buClr>
                <a:srgbClr val="262626"/>
              </a:buClr>
              <a:buSzPts val="1800"/>
              <a:buChar char="•"/>
              <a:defRPr/>
            </a:lvl5pPr>
            <a:lvl6pPr indent="-342900" lvl="5" marL="2743200" algn="l">
              <a:lnSpc>
                <a:spcPct val="112000"/>
              </a:lnSpc>
              <a:spcBef>
                <a:spcPts val="731"/>
              </a:spcBef>
              <a:spcAft>
                <a:spcPts val="0"/>
              </a:spcAft>
              <a:buClr>
                <a:srgbClr val="262626"/>
              </a:buClr>
              <a:buSzPts val="1800"/>
              <a:buChar char="–"/>
              <a:defRPr/>
            </a:lvl6pPr>
            <a:lvl7pPr indent="-342900" lvl="6" marL="3200400" algn="l">
              <a:lnSpc>
                <a:spcPct val="112000"/>
              </a:lnSpc>
              <a:spcBef>
                <a:spcPts val="731"/>
              </a:spcBef>
              <a:spcAft>
                <a:spcPts val="0"/>
              </a:spcAft>
              <a:buClr>
                <a:srgbClr val="262626"/>
              </a:buClr>
              <a:buSzPts val="1800"/>
              <a:buChar char="•"/>
              <a:defRPr/>
            </a:lvl7pPr>
            <a:lvl8pPr indent="-342900" lvl="7" marL="3657600" algn="l">
              <a:lnSpc>
                <a:spcPct val="112000"/>
              </a:lnSpc>
              <a:spcBef>
                <a:spcPts val="731"/>
              </a:spcBef>
              <a:spcAft>
                <a:spcPts val="0"/>
              </a:spcAft>
              <a:buClr>
                <a:srgbClr val="262626"/>
              </a:buClr>
              <a:buSzPts val="1800"/>
              <a:buChar char="–"/>
              <a:defRPr/>
            </a:lvl8pPr>
            <a:lvl9pPr indent="-342900" lvl="8" marL="4114800" algn="l">
              <a:lnSpc>
                <a:spcPct val="112000"/>
              </a:lnSpc>
              <a:spcBef>
                <a:spcPts val="731"/>
              </a:spcBef>
              <a:spcAft>
                <a:spcPts val="0"/>
              </a:spcAft>
              <a:buClr>
                <a:srgbClr val="262626"/>
              </a:buClr>
              <a:buSzPts val="1800"/>
              <a:buChar char="•"/>
              <a:defRPr/>
            </a:lvl9pPr>
          </a:lstStyle>
          <a:p/>
        </p:txBody>
      </p:sp>
      <p:sp>
        <p:nvSpPr>
          <p:cNvPr id="186" name="Google Shape;186;p33"/>
          <p:cNvSpPr txBox="1"/>
          <p:nvPr>
            <p:ph idx="10" type="dt"/>
          </p:nvPr>
        </p:nvSpPr>
        <p:spPr>
          <a:xfrm>
            <a:off x="571501" y="5930063"/>
            <a:ext cx="2861142" cy="365125"/>
          </a:xfrm>
          <a:prstGeom prst="rect">
            <a:avLst/>
          </a:prstGeom>
          <a:noFill/>
          <a:ln>
            <a:noFill/>
          </a:ln>
        </p:spPr>
        <p:txBody>
          <a:bodyPr anchorCtr="0" anchor="t"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7" name="Google Shape;187;p33"/>
          <p:cNvSpPr txBox="1"/>
          <p:nvPr>
            <p:ph idx="11" type="ftr"/>
          </p:nvPr>
        </p:nvSpPr>
        <p:spPr>
          <a:xfrm>
            <a:off x="571501" y="6314443"/>
            <a:ext cx="2861142" cy="365125"/>
          </a:xfrm>
          <a:prstGeom prst="rect">
            <a:avLst/>
          </a:prstGeom>
          <a:noFill/>
          <a:ln>
            <a:noFill/>
          </a:ln>
        </p:spPr>
        <p:txBody>
          <a:bodyPr anchorCtr="0" anchor="t"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8" name="Google Shape;188;p33"/>
          <p:cNvSpPr txBox="1"/>
          <p:nvPr>
            <p:ph idx="12" type="sldNum"/>
          </p:nvPr>
        </p:nvSpPr>
        <p:spPr>
          <a:xfrm>
            <a:off x="8736013" y="5607595"/>
            <a:ext cx="40798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825"/>
              <a:buFont typeface="Arial"/>
              <a:buNone/>
              <a:defRPr b="0" i="1" sz="825" u="none" cap="none" strike="noStrike">
                <a:solidFill>
                  <a:srgbClr val="F5F5F5"/>
                </a:solidFill>
                <a:latin typeface="Century Schoolbook"/>
                <a:ea typeface="Century Schoolbook"/>
                <a:cs typeface="Century Schoolbook"/>
                <a:sym typeface="Century Schoolbook"/>
              </a:defRPr>
            </a:lvl1pPr>
            <a:lvl2pPr indent="0" lvl="1" marL="0" marR="0" algn="r">
              <a:lnSpc>
                <a:spcPct val="100000"/>
              </a:lnSpc>
              <a:spcBef>
                <a:spcPts val="0"/>
              </a:spcBef>
              <a:spcAft>
                <a:spcPts val="0"/>
              </a:spcAft>
              <a:buClr>
                <a:srgbClr val="000000"/>
              </a:buClr>
              <a:buSzPts val="825"/>
              <a:buFont typeface="Arial"/>
              <a:buNone/>
              <a:defRPr b="0" i="1" sz="825" u="none" cap="none" strike="noStrike">
                <a:solidFill>
                  <a:srgbClr val="F5F5F5"/>
                </a:solidFill>
                <a:latin typeface="Century Schoolbook"/>
                <a:ea typeface="Century Schoolbook"/>
                <a:cs typeface="Century Schoolbook"/>
                <a:sym typeface="Century Schoolbook"/>
              </a:defRPr>
            </a:lvl2pPr>
            <a:lvl3pPr indent="0" lvl="2" marL="0" marR="0" algn="r">
              <a:lnSpc>
                <a:spcPct val="100000"/>
              </a:lnSpc>
              <a:spcBef>
                <a:spcPts val="0"/>
              </a:spcBef>
              <a:spcAft>
                <a:spcPts val="0"/>
              </a:spcAft>
              <a:buClr>
                <a:srgbClr val="000000"/>
              </a:buClr>
              <a:buSzPts val="825"/>
              <a:buFont typeface="Arial"/>
              <a:buNone/>
              <a:defRPr b="0" i="1" sz="825" u="none" cap="none" strike="noStrike">
                <a:solidFill>
                  <a:srgbClr val="F5F5F5"/>
                </a:solidFill>
                <a:latin typeface="Century Schoolbook"/>
                <a:ea typeface="Century Schoolbook"/>
                <a:cs typeface="Century Schoolbook"/>
                <a:sym typeface="Century Schoolbook"/>
              </a:defRPr>
            </a:lvl3pPr>
            <a:lvl4pPr indent="0" lvl="3" marL="0" marR="0" algn="r">
              <a:lnSpc>
                <a:spcPct val="100000"/>
              </a:lnSpc>
              <a:spcBef>
                <a:spcPts val="0"/>
              </a:spcBef>
              <a:spcAft>
                <a:spcPts val="0"/>
              </a:spcAft>
              <a:buClr>
                <a:srgbClr val="000000"/>
              </a:buClr>
              <a:buSzPts val="825"/>
              <a:buFont typeface="Arial"/>
              <a:buNone/>
              <a:defRPr b="0" i="1" sz="825" u="none" cap="none" strike="noStrike">
                <a:solidFill>
                  <a:srgbClr val="F5F5F5"/>
                </a:solidFill>
                <a:latin typeface="Century Schoolbook"/>
                <a:ea typeface="Century Schoolbook"/>
                <a:cs typeface="Century Schoolbook"/>
                <a:sym typeface="Century Schoolbook"/>
              </a:defRPr>
            </a:lvl4pPr>
            <a:lvl5pPr indent="0" lvl="4" marL="0" marR="0" algn="r">
              <a:lnSpc>
                <a:spcPct val="100000"/>
              </a:lnSpc>
              <a:spcBef>
                <a:spcPts val="0"/>
              </a:spcBef>
              <a:spcAft>
                <a:spcPts val="0"/>
              </a:spcAft>
              <a:buClr>
                <a:srgbClr val="000000"/>
              </a:buClr>
              <a:buSzPts val="825"/>
              <a:buFont typeface="Arial"/>
              <a:buNone/>
              <a:defRPr b="0" i="1" sz="825" u="none" cap="none" strike="noStrike">
                <a:solidFill>
                  <a:srgbClr val="F5F5F5"/>
                </a:solidFill>
                <a:latin typeface="Century Schoolbook"/>
                <a:ea typeface="Century Schoolbook"/>
                <a:cs typeface="Century Schoolbook"/>
                <a:sym typeface="Century Schoolbook"/>
              </a:defRPr>
            </a:lvl5pPr>
            <a:lvl6pPr indent="0" lvl="5" marL="0" marR="0" algn="r">
              <a:lnSpc>
                <a:spcPct val="100000"/>
              </a:lnSpc>
              <a:spcBef>
                <a:spcPts val="0"/>
              </a:spcBef>
              <a:spcAft>
                <a:spcPts val="0"/>
              </a:spcAft>
              <a:buClr>
                <a:srgbClr val="000000"/>
              </a:buClr>
              <a:buSzPts val="825"/>
              <a:buFont typeface="Arial"/>
              <a:buNone/>
              <a:defRPr b="0" i="1" sz="825" u="none" cap="none" strike="noStrike">
                <a:solidFill>
                  <a:srgbClr val="F5F5F5"/>
                </a:solidFill>
                <a:latin typeface="Century Schoolbook"/>
                <a:ea typeface="Century Schoolbook"/>
                <a:cs typeface="Century Schoolbook"/>
                <a:sym typeface="Century Schoolbook"/>
              </a:defRPr>
            </a:lvl6pPr>
            <a:lvl7pPr indent="0" lvl="6" marL="0" marR="0" algn="r">
              <a:lnSpc>
                <a:spcPct val="100000"/>
              </a:lnSpc>
              <a:spcBef>
                <a:spcPts val="0"/>
              </a:spcBef>
              <a:spcAft>
                <a:spcPts val="0"/>
              </a:spcAft>
              <a:buClr>
                <a:srgbClr val="000000"/>
              </a:buClr>
              <a:buSzPts val="825"/>
              <a:buFont typeface="Arial"/>
              <a:buNone/>
              <a:defRPr b="0" i="1" sz="825" u="none" cap="none" strike="noStrike">
                <a:solidFill>
                  <a:srgbClr val="F5F5F5"/>
                </a:solidFill>
                <a:latin typeface="Century Schoolbook"/>
                <a:ea typeface="Century Schoolbook"/>
                <a:cs typeface="Century Schoolbook"/>
                <a:sym typeface="Century Schoolbook"/>
              </a:defRPr>
            </a:lvl7pPr>
            <a:lvl8pPr indent="0" lvl="7" marL="0" marR="0" algn="r">
              <a:lnSpc>
                <a:spcPct val="100000"/>
              </a:lnSpc>
              <a:spcBef>
                <a:spcPts val="0"/>
              </a:spcBef>
              <a:spcAft>
                <a:spcPts val="0"/>
              </a:spcAft>
              <a:buClr>
                <a:srgbClr val="000000"/>
              </a:buClr>
              <a:buSzPts val="825"/>
              <a:buFont typeface="Arial"/>
              <a:buNone/>
              <a:defRPr b="0" i="1" sz="825" u="none" cap="none" strike="noStrike">
                <a:solidFill>
                  <a:srgbClr val="F5F5F5"/>
                </a:solidFill>
                <a:latin typeface="Century Schoolbook"/>
                <a:ea typeface="Century Schoolbook"/>
                <a:cs typeface="Century Schoolbook"/>
                <a:sym typeface="Century Schoolbook"/>
              </a:defRPr>
            </a:lvl8pPr>
            <a:lvl9pPr indent="0" lvl="8" marL="0" marR="0" algn="r">
              <a:lnSpc>
                <a:spcPct val="100000"/>
              </a:lnSpc>
              <a:spcBef>
                <a:spcPts val="0"/>
              </a:spcBef>
              <a:spcAft>
                <a:spcPts val="0"/>
              </a:spcAft>
              <a:buClr>
                <a:srgbClr val="000000"/>
              </a:buClr>
              <a:buSzPts val="825"/>
              <a:buFont typeface="Arial"/>
              <a:buNone/>
              <a:defRPr b="0" i="1" sz="825" u="none" cap="none" strike="noStrike">
                <a:solidFill>
                  <a:srgbClr val="F5F5F5"/>
                </a:solidFill>
                <a:latin typeface="Century Schoolbook"/>
                <a:ea typeface="Century Schoolbook"/>
                <a:cs typeface="Century Schoolbook"/>
                <a:sym typeface="Century Schoolbook"/>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89" name="Shape 189"/>
        <p:cNvGrpSpPr/>
        <p:nvPr/>
      </p:nvGrpSpPr>
      <p:grpSpPr>
        <a:xfrm>
          <a:off x="0" y="0"/>
          <a:ext cx="0" cy="0"/>
          <a:chOff x="0" y="0"/>
          <a:chExt cx="0" cy="0"/>
        </a:xfrm>
      </p:grpSpPr>
      <p:sp>
        <p:nvSpPr>
          <p:cNvPr id="190" name="Google Shape;190;p35"/>
          <p:cNvSpPr txBox="1"/>
          <p:nvPr>
            <p:ph idx="10" type="dt"/>
          </p:nvPr>
        </p:nvSpPr>
        <p:spPr>
          <a:xfrm>
            <a:off x="571501" y="5930063"/>
            <a:ext cx="2861142" cy="365125"/>
          </a:xfrm>
          <a:prstGeom prst="rect">
            <a:avLst/>
          </a:prstGeom>
          <a:noFill/>
          <a:ln>
            <a:noFill/>
          </a:ln>
        </p:spPr>
        <p:txBody>
          <a:bodyPr anchorCtr="0" anchor="t"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1" name="Google Shape;191;p35"/>
          <p:cNvSpPr txBox="1"/>
          <p:nvPr>
            <p:ph idx="11" type="ftr"/>
          </p:nvPr>
        </p:nvSpPr>
        <p:spPr>
          <a:xfrm>
            <a:off x="571501" y="6314443"/>
            <a:ext cx="2861142" cy="365125"/>
          </a:xfrm>
          <a:prstGeom prst="rect">
            <a:avLst/>
          </a:prstGeom>
          <a:noFill/>
          <a:ln>
            <a:noFill/>
          </a:ln>
        </p:spPr>
        <p:txBody>
          <a:bodyPr anchorCtr="0" anchor="t"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2" name="Google Shape;192;p35"/>
          <p:cNvSpPr txBox="1"/>
          <p:nvPr>
            <p:ph idx="12" type="sldNum"/>
          </p:nvPr>
        </p:nvSpPr>
        <p:spPr>
          <a:xfrm>
            <a:off x="8736013" y="5607595"/>
            <a:ext cx="40798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825"/>
              <a:buFont typeface="Arial"/>
              <a:buNone/>
              <a:defRPr b="0" i="1" sz="825" u="none" cap="none" strike="noStrike">
                <a:solidFill>
                  <a:srgbClr val="F5F5F5"/>
                </a:solidFill>
                <a:latin typeface="Century Schoolbook"/>
                <a:ea typeface="Century Schoolbook"/>
                <a:cs typeface="Century Schoolbook"/>
                <a:sym typeface="Century Schoolbook"/>
              </a:defRPr>
            </a:lvl1pPr>
            <a:lvl2pPr indent="0" lvl="1" marL="0" marR="0" algn="r">
              <a:lnSpc>
                <a:spcPct val="100000"/>
              </a:lnSpc>
              <a:spcBef>
                <a:spcPts val="0"/>
              </a:spcBef>
              <a:spcAft>
                <a:spcPts val="0"/>
              </a:spcAft>
              <a:buClr>
                <a:srgbClr val="000000"/>
              </a:buClr>
              <a:buSzPts val="825"/>
              <a:buFont typeface="Arial"/>
              <a:buNone/>
              <a:defRPr b="0" i="1" sz="825" u="none" cap="none" strike="noStrike">
                <a:solidFill>
                  <a:srgbClr val="F5F5F5"/>
                </a:solidFill>
                <a:latin typeface="Century Schoolbook"/>
                <a:ea typeface="Century Schoolbook"/>
                <a:cs typeface="Century Schoolbook"/>
                <a:sym typeface="Century Schoolbook"/>
              </a:defRPr>
            </a:lvl2pPr>
            <a:lvl3pPr indent="0" lvl="2" marL="0" marR="0" algn="r">
              <a:lnSpc>
                <a:spcPct val="100000"/>
              </a:lnSpc>
              <a:spcBef>
                <a:spcPts val="0"/>
              </a:spcBef>
              <a:spcAft>
                <a:spcPts val="0"/>
              </a:spcAft>
              <a:buClr>
                <a:srgbClr val="000000"/>
              </a:buClr>
              <a:buSzPts val="825"/>
              <a:buFont typeface="Arial"/>
              <a:buNone/>
              <a:defRPr b="0" i="1" sz="825" u="none" cap="none" strike="noStrike">
                <a:solidFill>
                  <a:srgbClr val="F5F5F5"/>
                </a:solidFill>
                <a:latin typeface="Century Schoolbook"/>
                <a:ea typeface="Century Schoolbook"/>
                <a:cs typeface="Century Schoolbook"/>
                <a:sym typeface="Century Schoolbook"/>
              </a:defRPr>
            </a:lvl3pPr>
            <a:lvl4pPr indent="0" lvl="3" marL="0" marR="0" algn="r">
              <a:lnSpc>
                <a:spcPct val="100000"/>
              </a:lnSpc>
              <a:spcBef>
                <a:spcPts val="0"/>
              </a:spcBef>
              <a:spcAft>
                <a:spcPts val="0"/>
              </a:spcAft>
              <a:buClr>
                <a:srgbClr val="000000"/>
              </a:buClr>
              <a:buSzPts val="825"/>
              <a:buFont typeface="Arial"/>
              <a:buNone/>
              <a:defRPr b="0" i="1" sz="825" u="none" cap="none" strike="noStrike">
                <a:solidFill>
                  <a:srgbClr val="F5F5F5"/>
                </a:solidFill>
                <a:latin typeface="Century Schoolbook"/>
                <a:ea typeface="Century Schoolbook"/>
                <a:cs typeface="Century Schoolbook"/>
                <a:sym typeface="Century Schoolbook"/>
              </a:defRPr>
            </a:lvl4pPr>
            <a:lvl5pPr indent="0" lvl="4" marL="0" marR="0" algn="r">
              <a:lnSpc>
                <a:spcPct val="100000"/>
              </a:lnSpc>
              <a:spcBef>
                <a:spcPts val="0"/>
              </a:spcBef>
              <a:spcAft>
                <a:spcPts val="0"/>
              </a:spcAft>
              <a:buClr>
                <a:srgbClr val="000000"/>
              </a:buClr>
              <a:buSzPts val="825"/>
              <a:buFont typeface="Arial"/>
              <a:buNone/>
              <a:defRPr b="0" i="1" sz="825" u="none" cap="none" strike="noStrike">
                <a:solidFill>
                  <a:srgbClr val="F5F5F5"/>
                </a:solidFill>
                <a:latin typeface="Century Schoolbook"/>
                <a:ea typeface="Century Schoolbook"/>
                <a:cs typeface="Century Schoolbook"/>
                <a:sym typeface="Century Schoolbook"/>
              </a:defRPr>
            </a:lvl5pPr>
            <a:lvl6pPr indent="0" lvl="5" marL="0" marR="0" algn="r">
              <a:lnSpc>
                <a:spcPct val="100000"/>
              </a:lnSpc>
              <a:spcBef>
                <a:spcPts val="0"/>
              </a:spcBef>
              <a:spcAft>
                <a:spcPts val="0"/>
              </a:spcAft>
              <a:buClr>
                <a:srgbClr val="000000"/>
              </a:buClr>
              <a:buSzPts val="825"/>
              <a:buFont typeface="Arial"/>
              <a:buNone/>
              <a:defRPr b="0" i="1" sz="825" u="none" cap="none" strike="noStrike">
                <a:solidFill>
                  <a:srgbClr val="F5F5F5"/>
                </a:solidFill>
                <a:latin typeface="Century Schoolbook"/>
                <a:ea typeface="Century Schoolbook"/>
                <a:cs typeface="Century Schoolbook"/>
                <a:sym typeface="Century Schoolbook"/>
              </a:defRPr>
            </a:lvl6pPr>
            <a:lvl7pPr indent="0" lvl="6" marL="0" marR="0" algn="r">
              <a:lnSpc>
                <a:spcPct val="100000"/>
              </a:lnSpc>
              <a:spcBef>
                <a:spcPts val="0"/>
              </a:spcBef>
              <a:spcAft>
                <a:spcPts val="0"/>
              </a:spcAft>
              <a:buClr>
                <a:srgbClr val="000000"/>
              </a:buClr>
              <a:buSzPts val="825"/>
              <a:buFont typeface="Arial"/>
              <a:buNone/>
              <a:defRPr b="0" i="1" sz="825" u="none" cap="none" strike="noStrike">
                <a:solidFill>
                  <a:srgbClr val="F5F5F5"/>
                </a:solidFill>
                <a:latin typeface="Century Schoolbook"/>
                <a:ea typeface="Century Schoolbook"/>
                <a:cs typeface="Century Schoolbook"/>
                <a:sym typeface="Century Schoolbook"/>
              </a:defRPr>
            </a:lvl7pPr>
            <a:lvl8pPr indent="0" lvl="7" marL="0" marR="0" algn="r">
              <a:lnSpc>
                <a:spcPct val="100000"/>
              </a:lnSpc>
              <a:spcBef>
                <a:spcPts val="0"/>
              </a:spcBef>
              <a:spcAft>
                <a:spcPts val="0"/>
              </a:spcAft>
              <a:buClr>
                <a:srgbClr val="000000"/>
              </a:buClr>
              <a:buSzPts val="825"/>
              <a:buFont typeface="Arial"/>
              <a:buNone/>
              <a:defRPr b="0" i="1" sz="825" u="none" cap="none" strike="noStrike">
                <a:solidFill>
                  <a:srgbClr val="F5F5F5"/>
                </a:solidFill>
                <a:latin typeface="Century Schoolbook"/>
                <a:ea typeface="Century Schoolbook"/>
                <a:cs typeface="Century Schoolbook"/>
                <a:sym typeface="Century Schoolbook"/>
              </a:defRPr>
            </a:lvl8pPr>
            <a:lvl9pPr indent="0" lvl="8" marL="0" marR="0" algn="r">
              <a:lnSpc>
                <a:spcPct val="100000"/>
              </a:lnSpc>
              <a:spcBef>
                <a:spcPts val="0"/>
              </a:spcBef>
              <a:spcAft>
                <a:spcPts val="0"/>
              </a:spcAft>
              <a:buClr>
                <a:srgbClr val="000000"/>
              </a:buClr>
              <a:buSzPts val="825"/>
              <a:buFont typeface="Arial"/>
              <a:buNone/>
              <a:defRPr b="0" i="1" sz="825" u="none" cap="none" strike="noStrike">
                <a:solidFill>
                  <a:srgbClr val="F5F5F5"/>
                </a:solidFill>
                <a:latin typeface="Century Schoolbook"/>
                <a:ea typeface="Century Schoolbook"/>
                <a:cs typeface="Century Schoolbook"/>
                <a:sym typeface="Century Schoolbook"/>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bg>
      <p:bgPr>
        <a:solidFill>
          <a:schemeClr val="dk2"/>
        </a:solidFill>
      </p:bgPr>
    </p:bg>
    <p:spTree>
      <p:nvGrpSpPr>
        <p:cNvPr id="193" name="Shape 193"/>
        <p:cNvGrpSpPr/>
        <p:nvPr/>
      </p:nvGrpSpPr>
      <p:grpSpPr>
        <a:xfrm>
          <a:off x="0" y="0"/>
          <a:ext cx="0" cy="0"/>
          <a:chOff x="0" y="0"/>
          <a:chExt cx="0" cy="0"/>
        </a:xfrm>
      </p:grpSpPr>
      <p:sp>
        <p:nvSpPr>
          <p:cNvPr id="194" name="Google Shape;194;p55" title="Page Number Shape"/>
          <p:cNvSpPr/>
          <p:nvPr/>
        </p:nvSpPr>
        <p:spPr>
          <a:xfrm>
            <a:off x="8736012" y="1189204"/>
            <a:ext cx="407988" cy="819150"/>
          </a:xfrm>
          <a:custGeom>
            <a:rect b="b" l="l" r="r" t="t"/>
            <a:pathLst>
              <a:path extrusionOk="0" h="3612" w="1799">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lt2"/>
          </a:solidFill>
          <a:ln>
            <a:noFill/>
          </a:ln>
        </p:spPr>
      </p:sp>
      <p:sp>
        <p:nvSpPr>
          <p:cNvPr id="195" name="Google Shape;195;p55"/>
          <p:cNvSpPr txBox="1"/>
          <p:nvPr>
            <p:ph type="ctrTitle"/>
          </p:nvPr>
        </p:nvSpPr>
        <p:spPr>
          <a:xfrm>
            <a:off x="816685" y="1143296"/>
            <a:ext cx="5275772" cy="4268965"/>
          </a:xfrm>
          <a:prstGeom prst="rect">
            <a:avLst/>
          </a:prstGeom>
          <a:noFill/>
          <a:ln>
            <a:noFill/>
          </a:ln>
        </p:spPr>
        <p:txBody>
          <a:bodyPr anchorCtr="0" anchor="t" bIns="45700" lIns="91425" spcFirstLastPara="1" rIns="91425" wrap="square" tIns="45700">
            <a:normAutofit/>
          </a:bodyPr>
          <a:lstStyle>
            <a:lvl1pPr lvl="0" algn="l">
              <a:lnSpc>
                <a:spcPct val="85000"/>
              </a:lnSpc>
              <a:spcBef>
                <a:spcPts val="0"/>
              </a:spcBef>
              <a:spcAft>
                <a:spcPts val="0"/>
              </a:spcAft>
              <a:buClr>
                <a:schemeClr val="lt2"/>
              </a:buClr>
              <a:buSzPts val="4350"/>
              <a:buFont typeface="Century Schoolbook"/>
              <a:buNone/>
              <a:defRPr sz="4350" cap="none">
                <a:solidFill>
                  <a:schemeClr val="l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6" name="Google Shape;196;p55"/>
          <p:cNvSpPr txBox="1"/>
          <p:nvPr>
            <p:ph idx="1" type="subTitle"/>
          </p:nvPr>
        </p:nvSpPr>
        <p:spPr>
          <a:xfrm>
            <a:off x="816685" y="5537928"/>
            <a:ext cx="5275772" cy="706355"/>
          </a:xfrm>
          <a:prstGeom prst="rect">
            <a:avLst/>
          </a:prstGeom>
          <a:noFill/>
          <a:ln>
            <a:noFill/>
          </a:ln>
        </p:spPr>
        <p:txBody>
          <a:bodyPr anchorCtr="0" anchor="t" bIns="45700" lIns="91425" spcFirstLastPara="1" rIns="91425" wrap="square" tIns="45700">
            <a:normAutofit/>
          </a:bodyPr>
          <a:lstStyle>
            <a:lvl1pPr lvl="0" algn="l">
              <a:lnSpc>
                <a:spcPct val="114000"/>
              </a:lnSpc>
              <a:spcBef>
                <a:spcPts val="0"/>
              </a:spcBef>
              <a:spcAft>
                <a:spcPts val="0"/>
              </a:spcAft>
              <a:buClr>
                <a:schemeClr val="lt2"/>
              </a:buClr>
              <a:buSzPts val="1350"/>
              <a:buNone/>
              <a:defRPr b="0" i="1" sz="1350">
                <a:solidFill>
                  <a:schemeClr val="lt2"/>
                </a:solidFill>
              </a:defRPr>
            </a:lvl1pPr>
            <a:lvl2pPr lvl="1" algn="ctr">
              <a:lnSpc>
                <a:spcPct val="112000"/>
              </a:lnSpc>
              <a:spcBef>
                <a:spcPts val="675"/>
              </a:spcBef>
              <a:spcAft>
                <a:spcPts val="0"/>
              </a:spcAft>
              <a:buClr>
                <a:srgbClr val="FEFEFE"/>
              </a:buClr>
              <a:buSzPts val="1125"/>
              <a:buNone/>
              <a:defRPr sz="1125"/>
            </a:lvl2pPr>
            <a:lvl3pPr lvl="2" algn="ctr">
              <a:lnSpc>
                <a:spcPct val="112000"/>
              </a:lnSpc>
              <a:spcBef>
                <a:spcPts val="675"/>
              </a:spcBef>
              <a:spcAft>
                <a:spcPts val="0"/>
              </a:spcAft>
              <a:buClr>
                <a:srgbClr val="FEFEFE"/>
              </a:buClr>
              <a:buSzPts val="1013"/>
              <a:buNone/>
              <a:defRPr sz="1013"/>
            </a:lvl3pPr>
            <a:lvl4pPr lvl="3" algn="ctr">
              <a:lnSpc>
                <a:spcPct val="112000"/>
              </a:lnSpc>
              <a:spcBef>
                <a:spcPts val="675"/>
              </a:spcBef>
              <a:spcAft>
                <a:spcPts val="0"/>
              </a:spcAft>
              <a:buClr>
                <a:srgbClr val="FEFEFE"/>
              </a:buClr>
              <a:buSzPts val="900"/>
              <a:buNone/>
              <a:defRPr sz="900"/>
            </a:lvl4pPr>
            <a:lvl5pPr lvl="4" algn="ctr">
              <a:lnSpc>
                <a:spcPct val="112000"/>
              </a:lnSpc>
              <a:spcBef>
                <a:spcPts val="675"/>
              </a:spcBef>
              <a:spcAft>
                <a:spcPts val="0"/>
              </a:spcAft>
              <a:buClr>
                <a:srgbClr val="FEFEFE"/>
              </a:buClr>
              <a:buSzPts val="900"/>
              <a:buNone/>
              <a:defRPr sz="900"/>
            </a:lvl5pPr>
            <a:lvl6pPr lvl="5" algn="ctr">
              <a:lnSpc>
                <a:spcPct val="112000"/>
              </a:lnSpc>
              <a:spcBef>
                <a:spcPts val="731"/>
              </a:spcBef>
              <a:spcAft>
                <a:spcPts val="0"/>
              </a:spcAft>
              <a:buClr>
                <a:srgbClr val="FEFEFE"/>
              </a:buClr>
              <a:buSzPts val="900"/>
              <a:buNone/>
              <a:defRPr sz="900"/>
            </a:lvl6pPr>
            <a:lvl7pPr lvl="6" algn="ctr">
              <a:lnSpc>
                <a:spcPct val="112000"/>
              </a:lnSpc>
              <a:spcBef>
                <a:spcPts val="731"/>
              </a:spcBef>
              <a:spcAft>
                <a:spcPts val="0"/>
              </a:spcAft>
              <a:buClr>
                <a:srgbClr val="FEFEFE"/>
              </a:buClr>
              <a:buSzPts val="900"/>
              <a:buNone/>
              <a:defRPr sz="900"/>
            </a:lvl7pPr>
            <a:lvl8pPr lvl="7" algn="ctr">
              <a:lnSpc>
                <a:spcPct val="112000"/>
              </a:lnSpc>
              <a:spcBef>
                <a:spcPts val="731"/>
              </a:spcBef>
              <a:spcAft>
                <a:spcPts val="0"/>
              </a:spcAft>
              <a:buClr>
                <a:srgbClr val="FEFEFE"/>
              </a:buClr>
              <a:buSzPts val="900"/>
              <a:buNone/>
              <a:defRPr sz="900"/>
            </a:lvl8pPr>
            <a:lvl9pPr lvl="8" algn="ctr">
              <a:lnSpc>
                <a:spcPct val="112000"/>
              </a:lnSpc>
              <a:spcBef>
                <a:spcPts val="731"/>
              </a:spcBef>
              <a:spcAft>
                <a:spcPts val="0"/>
              </a:spcAft>
              <a:buClr>
                <a:srgbClr val="FEFEFE"/>
              </a:buClr>
              <a:buSzPts val="900"/>
              <a:buNone/>
              <a:defRPr sz="900"/>
            </a:lvl9pPr>
          </a:lstStyle>
          <a:p/>
        </p:txBody>
      </p:sp>
      <p:sp>
        <p:nvSpPr>
          <p:cNvPr id="197" name="Google Shape;197;p55"/>
          <p:cNvSpPr txBox="1"/>
          <p:nvPr>
            <p:ph idx="10" type="dt"/>
          </p:nvPr>
        </p:nvSpPr>
        <p:spPr>
          <a:xfrm>
            <a:off x="816686" y="6314443"/>
            <a:ext cx="1197467" cy="36512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sz="675">
                <a:solidFill>
                  <a:schemeClr val="l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8" name="Google Shape;198;p55"/>
          <p:cNvSpPr txBox="1"/>
          <p:nvPr>
            <p:ph idx="11" type="ftr"/>
          </p:nvPr>
        </p:nvSpPr>
        <p:spPr>
          <a:xfrm>
            <a:off x="2250445" y="6314443"/>
            <a:ext cx="3842012" cy="36512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b="0">
                <a:solidFill>
                  <a:schemeClr val="l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9" name="Google Shape;199;p55"/>
          <p:cNvSpPr txBox="1"/>
          <p:nvPr>
            <p:ph idx="12" type="sldNum"/>
          </p:nvPr>
        </p:nvSpPr>
        <p:spPr>
          <a:xfrm>
            <a:off x="8736013" y="1416219"/>
            <a:ext cx="40798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825"/>
              <a:buFont typeface="Arial"/>
              <a:buNone/>
              <a:defRPr b="0" i="1" sz="825" u="none" cap="none" strike="noStrike">
                <a:solidFill>
                  <a:srgbClr val="32281A"/>
                </a:solidFill>
                <a:latin typeface="Century Schoolbook"/>
                <a:ea typeface="Century Schoolbook"/>
                <a:cs typeface="Century Schoolbook"/>
                <a:sym typeface="Century Schoolbook"/>
              </a:defRPr>
            </a:lvl1pPr>
            <a:lvl2pPr indent="0" lvl="1" marL="0" marR="0" algn="r">
              <a:lnSpc>
                <a:spcPct val="100000"/>
              </a:lnSpc>
              <a:spcBef>
                <a:spcPts val="0"/>
              </a:spcBef>
              <a:spcAft>
                <a:spcPts val="0"/>
              </a:spcAft>
              <a:buClr>
                <a:srgbClr val="000000"/>
              </a:buClr>
              <a:buSzPts val="825"/>
              <a:buFont typeface="Arial"/>
              <a:buNone/>
              <a:defRPr b="0" i="1" sz="825" u="none" cap="none" strike="noStrike">
                <a:solidFill>
                  <a:srgbClr val="32281A"/>
                </a:solidFill>
                <a:latin typeface="Century Schoolbook"/>
                <a:ea typeface="Century Schoolbook"/>
                <a:cs typeface="Century Schoolbook"/>
                <a:sym typeface="Century Schoolbook"/>
              </a:defRPr>
            </a:lvl2pPr>
            <a:lvl3pPr indent="0" lvl="2" marL="0" marR="0" algn="r">
              <a:lnSpc>
                <a:spcPct val="100000"/>
              </a:lnSpc>
              <a:spcBef>
                <a:spcPts val="0"/>
              </a:spcBef>
              <a:spcAft>
                <a:spcPts val="0"/>
              </a:spcAft>
              <a:buClr>
                <a:srgbClr val="000000"/>
              </a:buClr>
              <a:buSzPts val="825"/>
              <a:buFont typeface="Arial"/>
              <a:buNone/>
              <a:defRPr b="0" i="1" sz="825" u="none" cap="none" strike="noStrike">
                <a:solidFill>
                  <a:srgbClr val="32281A"/>
                </a:solidFill>
                <a:latin typeface="Century Schoolbook"/>
                <a:ea typeface="Century Schoolbook"/>
                <a:cs typeface="Century Schoolbook"/>
                <a:sym typeface="Century Schoolbook"/>
              </a:defRPr>
            </a:lvl3pPr>
            <a:lvl4pPr indent="0" lvl="3" marL="0" marR="0" algn="r">
              <a:lnSpc>
                <a:spcPct val="100000"/>
              </a:lnSpc>
              <a:spcBef>
                <a:spcPts val="0"/>
              </a:spcBef>
              <a:spcAft>
                <a:spcPts val="0"/>
              </a:spcAft>
              <a:buClr>
                <a:srgbClr val="000000"/>
              </a:buClr>
              <a:buSzPts val="825"/>
              <a:buFont typeface="Arial"/>
              <a:buNone/>
              <a:defRPr b="0" i="1" sz="825" u="none" cap="none" strike="noStrike">
                <a:solidFill>
                  <a:srgbClr val="32281A"/>
                </a:solidFill>
                <a:latin typeface="Century Schoolbook"/>
                <a:ea typeface="Century Schoolbook"/>
                <a:cs typeface="Century Schoolbook"/>
                <a:sym typeface="Century Schoolbook"/>
              </a:defRPr>
            </a:lvl4pPr>
            <a:lvl5pPr indent="0" lvl="4" marL="0" marR="0" algn="r">
              <a:lnSpc>
                <a:spcPct val="100000"/>
              </a:lnSpc>
              <a:spcBef>
                <a:spcPts val="0"/>
              </a:spcBef>
              <a:spcAft>
                <a:spcPts val="0"/>
              </a:spcAft>
              <a:buClr>
                <a:srgbClr val="000000"/>
              </a:buClr>
              <a:buSzPts val="825"/>
              <a:buFont typeface="Arial"/>
              <a:buNone/>
              <a:defRPr b="0" i="1" sz="825" u="none" cap="none" strike="noStrike">
                <a:solidFill>
                  <a:srgbClr val="32281A"/>
                </a:solidFill>
                <a:latin typeface="Century Schoolbook"/>
                <a:ea typeface="Century Schoolbook"/>
                <a:cs typeface="Century Schoolbook"/>
                <a:sym typeface="Century Schoolbook"/>
              </a:defRPr>
            </a:lvl5pPr>
            <a:lvl6pPr indent="0" lvl="5" marL="0" marR="0" algn="r">
              <a:lnSpc>
                <a:spcPct val="100000"/>
              </a:lnSpc>
              <a:spcBef>
                <a:spcPts val="0"/>
              </a:spcBef>
              <a:spcAft>
                <a:spcPts val="0"/>
              </a:spcAft>
              <a:buClr>
                <a:srgbClr val="000000"/>
              </a:buClr>
              <a:buSzPts val="825"/>
              <a:buFont typeface="Arial"/>
              <a:buNone/>
              <a:defRPr b="0" i="1" sz="825" u="none" cap="none" strike="noStrike">
                <a:solidFill>
                  <a:srgbClr val="32281A"/>
                </a:solidFill>
                <a:latin typeface="Century Schoolbook"/>
                <a:ea typeface="Century Schoolbook"/>
                <a:cs typeface="Century Schoolbook"/>
                <a:sym typeface="Century Schoolbook"/>
              </a:defRPr>
            </a:lvl6pPr>
            <a:lvl7pPr indent="0" lvl="6" marL="0" marR="0" algn="r">
              <a:lnSpc>
                <a:spcPct val="100000"/>
              </a:lnSpc>
              <a:spcBef>
                <a:spcPts val="0"/>
              </a:spcBef>
              <a:spcAft>
                <a:spcPts val="0"/>
              </a:spcAft>
              <a:buClr>
                <a:srgbClr val="000000"/>
              </a:buClr>
              <a:buSzPts val="825"/>
              <a:buFont typeface="Arial"/>
              <a:buNone/>
              <a:defRPr b="0" i="1" sz="825" u="none" cap="none" strike="noStrike">
                <a:solidFill>
                  <a:srgbClr val="32281A"/>
                </a:solidFill>
                <a:latin typeface="Century Schoolbook"/>
                <a:ea typeface="Century Schoolbook"/>
                <a:cs typeface="Century Schoolbook"/>
                <a:sym typeface="Century Schoolbook"/>
              </a:defRPr>
            </a:lvl7pPr>
            <a:lvl8pPr indent="0" lvl="7" marL="0" marR="0" algn="r">
              <a:lnSpc>
                <a:spcPct val="100000"/>
              </a:lnSpc>
              <a:spcBef>
                <a:spcPts val="0"/>
              </a:spcBef>
              <a:spcAft>
                <a:spcPts val="0"/>
              </a:spcAft>
              <a:buClr>
                <a:srgbClr val="000000"/>
              </a:buClr>
              <a:buSzPts val="825"/>
              <a:buFont typeface="Arial"/>
              <a:buNone/>
              <a:defRPr b="0" i="1" sz="825" u="none" cap="none" strike="noStrike">
                <a:solidFill>
                  <a:srgbClr val="32281A"/>
                </a:solidFill>
                <a:latin typeface="Century Schoolbook"/>
                <a:ea typeface="Century Schoolbook"/>
                <a:cs typeface="Century Schoolbook"/>
                <a:sym typeface="Century Schoolbook"/>
              </a:defRPr>
            </a:lvl8pPr>
            <a:lvl9pPr indent="0" lvl="8" marL="0" marR="0" algn="r">
              <a:lnSpc>
                <a:spcPct val="100000"/>
              </a:lnSpc>
              <a:spcBef>
                <a:spcPts val="0"/>
              </a:spcBef>
              <a:spcAft>
                <a:spcPts val="0"/>
              </a:spcAft>
              <a:buClr>
                <a:srgbClr val="000000"/>
              </a:buClr>
              <a:buSzPts val="825"/>
              <a:buFont typeface="Arial"/>
              <a:buNone/>
              <a:defRPr b="0" i="1" sz="825" u="none" cap="none" strike="noStrike">
                <a:solidFill>
                  <a:srgbClr val="32281A"/>
                </a:solidFill>
                <a:latin typeface="Century Schoolbook"/>
                <a:ea typeface="Century Schoolbook"/>
                <a:cs typeface="Century Schoolbook"/>
                <a:sym typeface="Century Schoolbook"/>
              </a:defRPr>
            </a:lvl9pPr>
          </a:lstStyle>
          <a:p>
            <a:pPr indent="0" lvl="0" marL="0" rtl="0" algn="r">
              <a:spcBef>
                <a:spcPts val="0"/>
              </a:spcBef>
              <a:spcAft>
                <a:spcPts val="0"/>
              </a:spcAft>
              <a:buNone/>
            </a:pPr>
            <a:fld id="{00000000-1234-1234-1234-123412341234}" type="slidenum">
              <a:rPr lang="en-US"/>
              <a:t>‹#›</a:t>
            </a:fld>
            <a:endParaRPr/>
          </a:p>
        </p:txBody>
      </p:sp>
      <p:cxnSp>
        <p:nvCxnSpPr>
          <p:cNvPr id="200" name="Google Shape;200;p55"/>
          <p:cNvCxnSpPr/>
          <p:nvPr/>
        </p:nvCxnSpPr>
        <p:spPr>
          <a:xfrm>
            <a:off x="580391" y="1257300"/>
            <a:ext cx="0" cy="5600700"/>
          </a:xfrm>
          <a:prstGeom prst="straightConnector1">
            <a:avLst/>
          </a:prstGeom>
          <a:noFill/>
          <a:ln cap="flat" cmpd="sng" w="25400">
            <a:solidFill>
              <a:schemeClr val="dk2"/>
            </a:solidFill>
            <a:prstDash val="solid"/>
            <a:round/>
            <a:headEnd len="sm" w="sm" type="none"/>
            <a:tailEnd len="sm" w="sm" type="none"/>
          </a:ln>
        </p:spPr>
      </p:cxnSp>
      <p:cxnSp>
        <p:nvCxnSpPr>
          <p:cNvPr id="201" name="Google Shape;201;p55"/>
          <p:cNvCxnSpPr/>
          <p:nvPr/>
        </p:nvCxnSpPr>
        <p:spPr>
          <a:xfrm>
            <a:off x="580391" y="1257300"/>
            <a:ext cx="0" cy="5600700"/>
          </a:xfrm>
          <a:prstGeom prst="straightConnector1">
            <a:avLst/>
          </a:prstGeom>
          <a:noFill/>
          <a:ln cap="flat" cmpd="sng" w="25400">
            <a:solidFill>
              <a:schemeClr val="lt2"/>
            </a:solidFill>
            <a:prstDash val="solid"/>
            <a:round/>
            <a:headEnd len="sm" w="sm" type="none"/>
            <a:tailEnd len="sm" w="sm" type="none"/>
          </a:ln>
        </p:spPr>
      </p:cxnSp>
    </p:spTree>
  </p:cSld>
  <p:clrMapOvr>
    <a:masterClrMapping/>
  </p:clrMapOvr>
  <p:extLst>
    <p:ext uri="{DCECCB84-F9BA-43D5-87BE-67443E8EF086}">
      <p15:sldGuideLst>
        <p15:guide id="1" orient="horz" pos="792">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bg>
      <p:bgPr>
        <a:solidFill>
          <a:schemeClr val="lt2"/>
        </a:solidFill>
      </p:bgPr>
    </p:bg>
    <p:spTree>
      <p:nvGrpSpPr>
        <p:cNvPr id="202" name="Shape 202"/>
        <p:cNvGrpSpPr/>
        <p:nvPr/>
      </p:nvGrpSpPr>
      <p:grpSpPr>
        <a:xfrm>
          <a:off x="0" y="0"/>
          <a:ext cx="0" cy="0"/>
          <a:chOff x="0" y="0"/>
          <a:chExt cx="0" cy="0"/>
        </a:xfrm>
      </p:grpSpPr>
      <p:sp>
        <p:nvSpPr>
          <p:cNvPr id="203" name="Google Shape;203;p56" title="Page Number Shape"/>
          <p:cNvSpPr/>
          <p:nvPr/>
        </p:nvSpPr>
        <p:spPr>
          <a:xfrm>
            <a:off x="8736012" y="1393748"/>
            <a:ext cx="407988" cy="819150"/>
          </a:xfrm>
          <a:custGeom>
            <a:rect b="b" l="l" r="r" t="t"/>
            <a:pathLst>
              <a:path extrusionOk="0" h="3612" w="1799">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rgbClr val="262626"/>
          </a:solidFill>
          <a:ln>
            <a:noFill/>
          </a:ln>
        </p:spPr>
      </p:sp>
      <p:sp>
        <p:nvSpPr>
          <p:cNvPr id="204" name="Google Shape;204;p56"/>
          <p:cNvSpPr txBox="1"/>
          <p:nvPr>
            <p:ph type="title"/>
          </p:nvPr>
        </p:nvSpPr>
        <p:spPr>
          <a:xfrm>
            <a:off x="1460756" y="2571725"/>
            <a:ext cx="6222491" cy="3286153"/>
          </a:xfrm>
          <a:prstGeom prst="rect">
            <a:avLst/>
          </a:prstGeom>
          <a:noFill/>
          <a:ln>
            <a:noFill/>
          </a:ln>
        </p:spPr>
        <p:txBody>
          <a:bodyPr anchorCtr="0" anchor="t" bIns="45700" lIns="91425" spcFirstLastPara="1" rIns="91425" wrap="square" tIns="45700">
            <a:normAutofit/>
          </a:bodyPr>
          <a:lstStyle>
            <a:lvl1pPr lvl="0" algn="r">
              <a:lnSpc>
                <a:spcPct val="85000"/>
              </a:lnSpc>
              <a:spcBef>
                <a:spcPts val="0"/>
              </a:spcBef>
              <a:spcAft>
                <a:spcPts val="0"/>
              </a:spcAft>
              <a:buClr>
                <a:srgbClr val="262626"/>
              </a:buClr>
              <a:buSzPts val="4350"/>
              <a:buFont typeface="Century Schoolbook"/>
              <a:buNone/>
              <a:defRPr sz="4350" cap="none">
                <a:solidFill>
                  <a:srgbClr val="26262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5" name="Google Shape;205;p56"/>
          <p:cNvSpPr txBox="1"/>
          <p:nvPr>
            <p:ph idx="1" type="body"/>
          </p:nvPr>
        </p:nvSpPr>
        <p:spPr>
          <a:xfrm>
            <a:off x="1460755" y="1393748"/>
            <a:ext cx="6301072" cy="819150"/>
          </a:xfrm>
          <a:prstGeom prst="rect">
            <a:avLst/>
          </a:prstGeom>
          <a:noFill/>
          <a:ln>
            <a:noFill/>
          </a:ln>
        </p:spPr>
        <p:txBody>
          <a:bodyPr anchorCtr="0" anchor="ctr" bIns="45700" lIns="91425" spcFirstLastPara="1" rIns="91425" wrap="square" tIns="45700">
            <a:normAutofit/>
          </a:bodyPr>
          <a:lstStyle>
            <a:lvl1pPr indent="-228600" lvl="0" marL="457200" algn="r">
              <a:lnSpc>
                <a:spcPct val="113000"/>
              </a:lnSpc>
              <a:spcBef>
                <a:spcPts val="0"/>
              </a:spcBef>
              <a:spcAft>
                <a:spcPts val="0"/>
              </a:spcAft>
              <a:buClr>
                <a:srgbClr val="262626"/>
              </a:buClr>
              <a:buSzPts val="1350"/>
              <a:buNone/>
              <a:defRPr b="0" i="1" sz="1350">
                <a:solidFill>
                  <a:srgbClr val="262626"/>
                </a:solidFill>
              </a:defRPr>
            </a:lvl1pPr>
            <a:lvl2pPr indent="-228600" lvl="1" marL="914400" algn="l">
              <a:lnSpc>
                <a:spcPct val="112000"/>
              </a:lnSpc>
              <a:spcBef>
                <a:spcPts val="675"/>
              </a:spcBef>
              <a:spcAft>
                <a:spcPts val="0"/>
              </a:spcAft>
              <a:buClr>
                <a:srgbClr val="888888"/>
              </a:buClr>
              <a:buSzPts val="1125"/>
              <a:buNone/>
              <a:defRPr sz="1125">
                <a:solidFill>
                  <a:srgbClr val="888888"/>
                </a:solidFill>
              </a:defRPr>
            </a:lvl2pPr>
            <a:lvl3pPr indent="-228600" lvl="2" marL="1371600" algn="l">
              <a:lnSpc>
                <a:spcPct val="112000"/>
              </a:lnSpc>
              <a:spcBef>
                <a:spcPts val="675"/>
              </a:spcBef>
              <a:spcAft>
                <a:spcPts val="0"/>
              </a:spcAft>
              <a:buClr>
                <a:srgbClr val="888888"/>
              </a:buClr>
              <a:buSzPts val="1013"/>
              <a:buNone/>
              <a:defRPr sz="1013">
                <a:solidFill>
                  <a:srgbClr val="888888"/>
                </a:solidFill>
              </a:defRPr>
            </a:lvl3pPr>
            <a:lvl4pPr indent="-228600" lvl="3" marL="1828800" algn="l">
              <a:lnSpc>
                <a:spcPct val="112000"/>
              </a:lnSpc>
              <a:spcBef>
                <a:spcPts val="675"/>
              </a:spcBef>
              <a:spcAft>
                <a:spcPts val="0"/>
              </a:spcAft>
              <a:buClr>
                <a:srgbClr val="888888"/>
              </a:buClr>
              <a:buSzPts val="900"/>
              <a:buNone/>
              <a:defRPr sz="900">
                <a:solidFill>
                  <a:srgbClr val="888888"/>
                </a:solidFill>
              </a:defRPr>
            </a:lvl4pPr>
            <a:lvl5pPr indent="-228600" lvl="4" marL="2286000" algn="l">
              <a:lnSpc>
                <a:spcPct val="112000"/>
              </a:lnSpc>
              <a:spcBef>
                <a:spcPts val="675"/>
              </a:spcBef>
              <a:spcAft>
                <a:spcPts val="0"/>
              </a:spcAft>
              <a:buClr>
                <a:srgbClr val="888888"/>
              </a:buClr>
              <a:buSzPts val="900"/>
              <a:buNone/>
              <a:defRPr sz="900">
                <a:solidFill>
                  <a:srgbClr val="888888"/>
                </a:solidFill>
              </a:defRPr>
            </a:lvl5pPr>
            <a:lvl6pPr indent="-228600" lvl="5" marL="2743200" algn="l">
              <a:lnSpc>
                <a:spcPct val="112000"/>
              </a:lnSpc>
              <a:spcBef>
                <a:spcPts val="731"/>
              </a:spcBef>
              <a:spcAft>
                <a:spcPts val="0"/>
              </a:spcAft>
              <a:buClr>
                <a:srgbClr val="888888"/>
              </a:buClr>
              <a:buSzPts val="900"/>
              <a:buNone/>
              <a:defRPr sz="900">
                <a:solidFill>
                  <a:srgbClr val="888888"/>
                </a:solidFill>
              </a:defRPr>
            </a:lvl6pPr>
            <a:lvl7pPr indent="-228600" lvl="6" marL="3200400" algn="l">
              <a:lnSpc>
                <a:spcPct val="112000"/>
              </a:lnSpc>
              <a:spcBef>
                <a:spcPts val="731"/>
              </a:spcBef>
              <a:spcAft>
                <a:spcPts val="0"/>
              </a:spcAft>
              <a:buClr>
                <a:srgbClr val="888888"/>
              </a:buClr>
              <a:buSzPts val="900"/>
              <a:buNone/>
              <a:defRPr sz="900">
                <a:solidFill>
                  <a:srgbClr val="888888"/>
                </a:solidFill>
              </a:defRPr>
            </a:lvl7pPr>
            <a:lvl8pPr indent="-228600" lvl="7" marL="3657600" algn="l">
              <a:lnSpc>
                <a:spcPct val="112000"/>
              </a:lnSpc>
              <a:spcBef>
                <a:spcPts val="731"/>
              </a:spcBef>
              <a:spcAft>
                <a:spcPts val="0"/>
              </a:spcAft>
              <a:buClr>
                <a:srgbClr val="888888"/>
              </a:buClr>
              <a:buSzPts val="900"/>
              <a:buNone/>
              <a:defRPr sz="900">
                <a:solidFill>
                  <a:srgbClr val="888888"/>
                </a:solidFill>
              </a:defRPr>
            </a:lvl8pPr>
            <a:lvl9pPr indent="-228600" lvl="8" marL="4114800" algn="l">
              <a:lnSpc>
                <a:spcPct val="112000"/>
              </a:lnSpc>
              <a:spcBef>
                <a:spcPts val="731"/>
              </a:spcBef>
              <a:spcAft>
                <a:spcPts val="0"/>
              </a:spcAft>
              <a:buClr>
                <a:srgbClr val="888888"/>
              </a:buClr>
              <a:buSzPts val="900"/>
              <a:buNone/>
              <a:defRPr sz="900">
                <a:solidFill>
                  <a:srgbClr val="888888"/>
                </a:solidFill>
              </a:defRPr>
            </a:lvl9pPr>
          </a:lstStyle>
          <a:p/>
        </p:txBody>
      </p:sp>
      <p:sp>
        <p:nvSpPr>
          <p:cNvPr id="206" name="Google Shape;206;p56"/>
          <p:cNvSpPr txBox="1"/>
          <p:nvPr>
            <p:ph idx="10" type="dt"/>
          </p:nvPr>
        </p:nvSpPr>
        <p:spPr>
          <a:xfrm>
            <a:off x="6557217" y="6314442"/>
            <a:ext cx="1197467" cy="365125"/>
          </a:xfrm>
          <a:prstGeom prst="rect">
            <a:avLst/>
          </a:prstGeom>
          <a:noFill/>
          <a:ln>
            <a:noFill/>
          </a:ln>
        </p:spPr>
        <p:txBody>
          <a:bodyPr anchorCtr="0" anchor="t" bIns="45700" lIns="91425" spcFirstLastPara="1" rIns="91425" wrap="square" tIns="45700">
            <a:noAutofit/>
          </a:bodyPr>
          <a:lstStyle>
            <a:lvl1pPr lvl="0" algn="r">
              <a:lnSpc>
                <a:spcPct val="100000"/>
              </a:lnSpc>
              <a:spcBef>
                <a:spcPts val="0"/>
              </a:spcBef>
              <a:spcAft>
                <a:spcPts val="0"/>
              </a:spcAft>
              <a:buSzPts val="1400"/>
              <a:buNone/>
              <a:defRPr sz="675">
                <a:solidFill>
                  <a:srgbClr val="26262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7" name="Google Shape;207;p56"/>
          <p:cNvSpPr txBox="1"/>
          <p:nvPr>
            <p:ph idx="11" type="ftr"/>
          </p:nvPr>
        </p:nvSpPr>
        <p:spPr>
          <a:xfrm>
            <a:off x="1460755" y="6314443"/>
            <a:ext cx="4860170" cy="365125"/>
          </a:xfrm>
          <a:prstGeom prst="rect">
            <a:avLst/>
          </a:prstGeom>
          <a:noFill/>
          <a:ln>
            <a:noFill/>
          </a:ln>
        </p:spPr>
        <p:txBody>
          <a:bodyPr anchorCtr="0" anchor="t" bIns="45700" lIns="91425" spcFirstLastPara="1" rIns="91425" wrap="square" tIns="45700">
            <a:noAutofit/>
          </a:bodyPr>
          <a:lstStyle>
            <a:lvl1pPr lvl="0" algn="r">
              <a:lnSpc>
                <a:spcPct val="100000"/>
              </a:lnSpc>
              <a:spcBef>
                <a:spcPts val="0"/>
              </a:spcBef>
              <a:spcAft>
                <a:spcPts val="0"/>
              </a:spcAft>
              <a:buSzPts val="1400"/>
              <a:buNone/>
              <a:defRPr b="0">
                <a:solidFill>
                  <a:srgbClr val="26262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8" name="Google Shape;208;p56"/>
          <p:cNvSpPr txBox="1"/>
          <p:nvPr>
            <p:ph idx="12" type="sldNum"/>
          </p:nvPr>
        </p:nvSpPr>
        <p:spPr>
          <a:xfrm>
            <a:off x="8736013" y="1620763"/>
            <a:ext cx="40798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825"/>
              <a:buFont typeface="Arial"/>
              <a:buNone/>
              <a:defRPr b="0" i="1" sz="825" u="none" cap="none" strike="noStrike">
                <a:solidFill>
                  <a:srgbClr val="F5F5F5"/>
                </a:solidFill>
                <a:latin typeface="Century Schoolbook"/>
                <a:ea typeface="Century Schoolbook"/>
                <a:cs typeface="Century Schoolbook"/>
                <a:sym typeface="Century Schoolbook"/>
              </a:defRPr>
            </a:lvl1pPr>
            <a:lvl2pPr indent="0" lvl="1" marL="0" marR="0" algn="r">
              <a:lnSpc>
                <a:spcPct val="100000"/>
              </a:lnSpc>
              <a:spcBef>
                <a:spcPts val="0"/>
              </a:spcBef>
              <a:spcAft>
                <a:spcPts val="0"/>
              </a:spcAft>
              <a:buClr>
                <a:srgbClr val="000000"/>
              </a:buClr>
              <a:buSzPts val="825"/>
              <a:buFont typeface="Arial"/>
              <a:buNone/>
              <a:defRPr b="0" i="1" sz="825" u="none" cap="none" strike="noStrike">
                <a:solidFill>
                  <a:srgbClr val="F5F5F5"/>
                </a:solidFill>
                <a:latin typeface="Century Schoolbook"/>
                <a:ea typeface="Century Schoolbook"/>
                <a:cs typeface="Century Schoolbook"/>
                <a:sym typeface="Century Schoolbook"/>
              </a:defRPr>
            </a:lvl2pPr>
            <a:lvl3pPr indent="0" lvl="2" marL="0" marR="0" algn="r">
              <a:lnSpc>
                <a:spcPct val="100000"/>
              </a:lnSpc>
              <a:spcBef>
                <a:spcPts val="0"/>
              </a:spcBef>
              <a:spcAft>
                <a:spcPts val="0"/>
              </a:spcAft>
              <a:buClr>
                <a:srgbClr val="000000"/>
              </a:buClr>
              <a:buSzPts val="825"/>
              <a:buFont typeface="Arial"/>
              <a:buNone/>
              <a:defRPr b="0" i="1" sz="825" u="none" cap="none" strike="noStrike">
                <a:solidFill>
                  <a:srgbClr val="F5F5F5"/>
                </a:solidFill>
                <a:latin typeface="Century Schoolbook"/>
                <a:ea typeface="Century Schoolbook"/>
                <a:cs typeface="Century Schoolbook"/>
                <a:sym typeface="Century Schoolbook"/>
              </a:defRPr>
            </a:lvl3pPr>
            <a:lvl4pPr indent="0" lvl="3" marL="0" marR="0" algn="r">
              <a:lnSpc>
                <a:spcPct val="100000"/>
              </a:lnSpc>
              <a:spcBef>
                <a:spcPts val="0"/>
              </a:spcBef>
              <a:spcAft>
                <a:spcPts val="0"/>
              </a:spcAft>
              <a:buClr>
                <a:srgbClr val="000000"/>
              </a:buClr>
              <a:buSzPts val="825"/>
              <a:buFont typeface="Arial"/>
              <a:buNone/>
              <a:defRPr b="0" i="1" sz="825" u="none" cap="none" strike="noStrike">
                <a:solidFill>
                  <a:srgbClr val="F5F5F5"/>
                </a:solidFill>
                <a:latin typeface="Century Schoolbook"/>
                <a:ea typeface="Century Schoolbook"/>
                <a:cs typeface="Century Schoolbook"/>
                <a:sym typeface="Century Schoolbook"/>
              </a:defRPr>
            </a:lvl4pPr>
            <a:lvl5pPr indent="0" lvl="4" marL="0" marR="0" algn="r">
              <a:lnSpc>
                <a:spcPct val="100000"/>
              </a:lnSpc>
              <a:spcBef>
                <a:spcPts val="0"/>
              </a:spcBef>
              <a:spcAft>
                <a:spcPts val="0"/>
              </a:spcAft>
              <a:buClr>
                <a:srgbClr val="000000"/>
              </a:buClr>
              <a:buSzPts val="825"/>
              <a:buFont typeface="Arial"/>
              <a:buNone/>
              <a:defRPr b="0" i="1" sz="825" u="none" cap="none" strike="noStrike">
                <a:solidFill>
                  <a:srgbClr val="F5F5F5"/>
                </a:solidFill>
                <a:latin typeface="Century Schoolbook"/>
                <a:ea typeface="Century Schoolbook"/>
                <a:cs typeface="Century Schoolbook"/>
                <a:sym typeface="Century Schoolbook"/>
              </a:defRPr>
            </a:lvl5pPr>
            <a:lvl6pPr indent="0" lvl="5" marL="0" marR="0" algn="r">
              <a:lnSpc>
                <a:spcPct val="100000"/>
              </a:lnSpc>
              <a:spcBef>
                <a:spcPts val="0"/>
              </a:spcBef>
              <a:spcAft>
                <a:spcPts val="0"/>
              </a:spcAft>
              <a:buClr>
                <a:srgbClr val="000000"/>
              </a:buClr>
              <a:buSzPts val="825"/>
              <a:buFont typeface="Arial"/>
              <a:buNone/>
              <a:defRPr b="0" i="1" sz="825" u="none" cap="none" strike="noStrike">
                <a:solidFill>
                  <a:srgbClr val="F5F5F5"/>
                </a:solidFill>
                <a:latin typeface="Century Schoolbook"/>
                <a:ea typeface="Century Schoolbook"/>
                <a:cs typeface="Century Schoolbook"/>
                <a:sym typeface="Century Schoolbook"/>
              </a:defRPr>
            </a:lvl6pPr>
            <a:lvl7pPr indent="0" lvl="6" marL="0" marR="0" algn="r">
              <a:lnSpc>
                <a:spcPct val="100000"/>
              </a:lnSpc>
              <a:spcBef>
                <a:spcPts val="0"/>
              </a:spcBef>
              <a:spcAft>
                <a:spcPts val="0"/>
              </a:spcAft>
              <a:buClr>
                <a:srgbClr val="000000"/>
              </a:buClr>
              <a:buSzPts val="825"/>
              <a:buFont typeface="Arial"/>
              <a:buNone/>
              <a:defRPr b="0" i="1" sz="825" u="none" cap="none" strike="noStrike">
                <a:solidFill>
                  <a:srgbClr val="F5F5F5"/>
                </a:solidFill>
                <a:latin typeface="Century Schoolbook"/>
                <a:ea typeface="Century Schoolbook"/>
                <a:cs typeface="Century Schoolbook"/>
                <a:sym typeface="Century Schoolbook"/>
              </a:defRPr>
            </a:lvl7pPr>
            <a:lvl8pPr indent="0" lvl="7" marL="0" marR="0" algn="r">
              <a:lnSpc>
                <a:spcPct val="100000"/>
              </a:lnSpc>
              <a:spcBef>
                <a:spcPts val="0"/>
              </a:spcBef>
              <a:spcAft>
                <a:spcPts val="0"/>
              </a:spcAft>
              <a:buClr>
                <a:srgbClr val="000000"/>
              </a:buClr>
              <a:buSzPts val="825"/>
              <a:buFont typeface="Arial"/>
              <a:buNone/>
              <a:defRPr b="0" i="1" sz="825" u="none" cap="none" strike="noStrike">
                <a:solidFill>
                  <a:srgbClr val="F5F5F5"/>
                </a:solidFill>
                <a:latin typeface="Century Schoolbook"/>
                <a:ea typeface="Century Schoolbook"/>
                <a:cs typeface="Century Schoolbook"/>
                <a:sym typeface="Century Schoolbook"/>
              </a:defRPr>
            </a:lvl8pPr>
            <a:lvl9pPr indent="0" lvl="8" marL="0" marR="0" algn="r">
              <a:lnSpc>
                <a:spcPct val="100000"/>
              </a:lnSpc>
              <a:spcBef>
                <a:spcPts val="0"/>
              </a:spcBef>
              <a:spcAft>
                <a:spcPts val="0"/>
              </a:spcAft>
              <a:buClr>
                <a:srgbClr val="000000"/>
              </a:buClr>
              <a:buSzPts val="825"/>
              <a:buFont typeface="Arial"/>
              <a:buNone/>
              <a:defRPr b="0" i="1" sz="825" u="none" cap="none" strike="noStrike">
                <a:solidFill>
                  <a:srgbClr val="F5F5F5"/>
                </a:solidFill>
                <a:latin typeface="Century Schoolbook"/>
                <a:ea typeface="Century Schoolbook"/>
                <a:cs typeface="Century Schoolbook"/>
                <a:sym typeface="Century Schoolbook"/>
              </a:defRPr>
            </a:lvl9pPr>
          </a:lstStyle>
          <a:p>
            <a:pPr indent="0" lvl="0" marL="0" rtl="0" algn="r">
              <a:spcBef>
                <a:spcPts val="0"/>
              </a:spcBef>
              <a:spcAft>
                <a:spcPts val="0"/>
              </a:spcAft>
              <a:buNone/>
            </a:pPr>
            <a:fld id="{00000000-1234-1234-1234-123412341234}" type="slidenum">
              <a:rPr lang="en-US"/>
              <a:t>‹#›</a:t>
            </a:fld>
            <a:endParaRPr/>
          </a:p>
        </p:txBody>
      </p:sp>
      <p:cxnSp>
        <p:nvCxnSpPr>
          <p:cNvPr id="209" name="Google Shape;209;p56"/>
          <p:cNvCxnSpPr/>
          <p:nvPr/>
        </p:nvCxnSpPr>
        <p:spPr>
          <a:xfrm rot="10800000">
            <a:off x="2" y="6178167"/>
            <a:ext cx="7683245" cy="0"/>
          </a:xfrm>
          <a:prstGeom prst="straightConnector1">
            <a:avLst/>
          </a:prstGeom>
          <a:noFill/>
          <a:ln cap="flat" cmpd="sng" w="25400">
            <a:solidFill>
              <a:srgbClr val="262626"/>
            </a:solidFill>
            <a:prstDash val="solid"/>
            <a:round/>
            <a:headEnd len="sm" w="sm" type="none"/>
            <a:tailEnd len="sm" w="sm" type="none"/>
          </a:ln>
        </p:spPr>
      </p:cxnSp>
      <p:cxnSp>
        <p:nvCxnSpPr>
          <p:cNvPr id="210" name="Google Shape;210;p56"/>
          <p:cNvCxnSpPr/>
          <p:nvPr/>
        </p:nvCxnSpPr>
        <p:spPr>
          <a:xfrm rot="10800000">
            <a:off x="2" y="6178167"/>
            <a:ext cx="7683245" cy="0"/>
          </a:xfrm>
          <a:prstGeom prst="straightConnector1">
            <a:avLst/>
          </a:prstGeom>
          <a:noFill/>
          <a:ln cap="flat" cmpd="sng" w="25400">
            <a:solidFill>
              <a:srgbClr val="262626"/>
            </a:solidFill>
            <a:prstDash val="solid"/>
            <a:round/>
            <a:headEnd len="sm" w="sm" type="none"/>
            <a:tailEnd len="sm" w="sm" type="none"/>
          </a:ln>
        </p:spPr>
      </p:cxnSp>
    </p:spTree>
  </p:cSld>
  <p:clrMapOvr>
    <a:masterClrMapping/>
  </p:clrMapOvr>
  <p:extLst>
    <p:ext uri="{DCECCB84-F9BA-43D5-87BE-67443E8EF086}">
      <p15:sldGuideLst>
        <p15:guide id="1" pos="6456">
          <p15:clr>
            <a:srgbClr val="FBAE40"/>
          </p15:clr>
        </p15:guide>
        <p15:guide id="2" pos="4842">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11" name="Shape 211"/>
        <p:cNvGrpSpPr/>
        <p:nvPr/>
      </p:nvGrpSpPr>
      <p:grpSpPr>
        <a:xfrm>
          <a:off x="0" y="0"/>
          <a:ext cx="0" cy="0"/>
          <a:chOff x="0" y="0"/>
          <a:chExt cx="0" cy="0"/>
        </a:xfrm>
      </p:grpSpPr>
      <p:sp>
        <p:nvSpPr>
          <p:cNvPr id="212" name="Google Shape;212;p57"/>
          <p:cNvSpPr txBox="1"/>
          <p:nvPr>
            <p:ph type="title"/>
          </p:nvPr>
        </p:nvSpPr>
        <p:spPr>
          <a:xfrm>
            <a:off x="571501" y="559678"/>
            <a:ext cx="2875430" cy="4952492"/>
          </a:xfrm>
          <a:prstGeom prst="rect">
            <a:avLst/>
          </a:prstGeom>
          <a:noFill/>
          <a:ln>
            <a:noFill/>
          </a:ln>
        </p:spPr>
        <p:txBody>
          <a:bodyPr anchorCtr="0" anchor="t" bIns="45700" lIns="91425" spcFirstLastPara="1" rIns="91425" wrap="square" tIns="45700">
            <a:normAutofit/>
          </a:bodyPr>
          <a:lstStyle>
            <a:lvl1pPr lvl="0" algn="r">
              <a:lnSpc>
                <a:spcPct val="9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3" name="Google Shape;213;p57"/>
          <p:cNvSpPr txBox="1"/>
          <p:nvPr>
            <p:ph idx="1" type="body"/>
          </p:nvPr>
        </p:nvSpPr>
        <p:spPr>
          <a:xfrm>
            <a:off x="3886200" y="540628"/>
            <a:ext cx="4686300" cy="2488946"/>
          </a:xfrm>
          <a:prstGeom prst="rect">
            <a:avLst/>
          </a:prstGeom>
          <a:noFill/>
          <a:ln>
            <a:noFill/>
          </a:ln>
        </p:spPr>
        <p:txBody>
          <a:bodyPr anchorCtr="0" anchor="t" bIns="45700" lIns="91425" spcFirstLastPara="1" rIns="91425" wrap="square" tIns="45700">
            <a:normAutofit/>
          </a:bodyPr>
          <a:lstStyle>
            <a:lvl1pPr indent="-342900" lvl="0" marL="457200" algn="l">
              <a:lnSpc>
                <a:spcPct val="112000"/>
              </a:lnSpc>
              <a:spcBef>
                <a:spcPts val="675"/>
              </a:spcBef>
              <a:spcAft>
                <a:spcPts val="0"/>
              </a:spcAft>
              <a:buClr>
                <a:srgbClr val="262626"/>
              </a:buClr>
              <a:buSzPts val="1800"/>
              <a:buChar char="•"/>
              <a:defRPr/>
            </a:lvl1pPr>
            <a:lvl2pPr indent="-342900" lvl="1" marL="914400" algn="l">
              <a:lnSpc>
                <a:spcPct val="112000"/>
              </a:lnSpc>
              <a:spcBef>
                <a:spcPts val="675"/>
              </a:spcBef>
              <a:spcAft>
                <a:spcPts val="0"/>
              </a:spcAft>
              <a:buClr>
                <a:srgbClr val="262626"/>
              </a:buClr>
              <a:buSzPts val="1800"/>
              <a:buChar char="–"/>
              <a:defRPr/>
            </a:lvl2pPr>
            <a:lvl3pPr indent="-342900" lvl="2" marL="1371600" algn="l">
              <a:lnSpc>
                <a:spcPct val="112000"/>
              </a:lnSpc>
              <a:spcBef>
                <a:spcPts val="675"/>
              </a:spcBef>
              <a:spcAft>
                <a:spcPts val="0"/>
              </a:spcAft>
              <a:buClr>
                <a:srgbClr val="262626"/>
              </a:buClr>
              <a:buSzPts val="1800"/>
              <a:buChar char="•"/>
              <a:defRPr/>
            </a:lvl3pPr>
            <a:lvl4pPr indent="-342900" lvl="3" marL="1828800" algn="l">
              <a:lnSpc>
                <a:spcPct val="112000"/>
              </a:lnSpc>
              <a:spcBef>
                <a:spcPts val="675"/>
              </a:spcBef>
              <a:spcAft>
                <a:spcPts val="0"/>
              </a:spcAft>
              <a:buClr>
                <a:srgbClr val="262626"/>
              </a:buClr>
              <a:buSzPts val="1800"/>
              <a:buChar char="–"/>
              <a:defRPr/>
            </a:lvl4pPr>
            <a:lvl5pPr indent="-342900" lvl="4" marL="2286000" algn="l">
              <a:lnSpc>
                <a:spcPct val="112000"/>
              </a:lnSpc>
              <a:spcBef>
                <a:spcPts val="675"/>
              </a:spcBef>
              <a:spcAft>
                <a:spcPts val="0"/>
              </a:spcAft>
              <a:buClr>
                <a:srgbClr val="262626"/>
              </a:buClr>
              <a:buSzPts val="1800"/>
              <a:buChar char="•"/>
              <a:defRPr/>
            </a:lvl5pPr>
            <a:lvl6pPr indent="-342900" lvl="5" marL="2743200" algn="l">
              <a:lnSpc>
                <a:spcPct val="112000"/>
              </a:lnSpc>
              <a:spcBef>
                <a:spcPts val="731"/>
              </a:spcBef>
              <a:spcAft>
                <a:spcPts val="0"/>
              </a:spcAft>
              <a:buClr>
                <a:srgbClr val="262626"/>
              </a:buClr>
              <a:buSzPts val="1800"/>
              <a:buChar char="–"/>
              <a:defRPr/>
            </a:lvl6pPr>
            <a:lvl7pPr indent="-342900" lvl="6" marL="3200400" algn="l">
              <a:lnSpc>
                <a:spcPct val="112000"/>
              </a:lnSpc>
              <a:spcBef>
                <a:spcPts val="731"/>
              </a:spcBef>
              <a:spcAft>
                <a:spcPts val="0"/>
              </a:spcAft>
              <a:buClr>
                <a:srgbClr val="262626"/>
              </a:buClr>
              <a:buSzPts val="1800"/>
              <a:buChar char="•"/>
              <a:defRPr/>
            </a:lvl7pPr>
            <a:lvl8pPr indent="-342900" lvl="7" marL="3657600" algn="l">
              <a:lnSpc>
                <a:spcPct val="112000"/>
              </a:lnSpc>
              <a:spcBef>
                <a:spcPts val="731"/>
              </a:spcBef>
              <a:spcAft>
                <a:spcPts val="0"/>
              </a:spcAft>
              <a:buClr>
                <a:srgbClr val="262626"/>
              </a:buClr>
              <a:buSzPts val="1800"/>
              <a:buChar char="–"/>
              <a:defRPr/>
            </a:lvl8pPr>
            <a:lvl9pPr indent="-342900" lvl="8" marL="4114800" algn="l">
              <a:lnSpc>
                <a:spcPct val="112000"/>
              </a:lnSpc>
              <a:spcBef>
                <a:spcPts val="731"/>
              </a:spcBef>
              <a:spcAft>
                <a:spcPts val="0"/>
              </a:spcAft>
              <a:buClr>
                <a:srgbClr val="262626"/>
              </a:buClr>
              <a:buSzPts val="1800"/>
              <a:buChar char="•"/>
              <a:defRPr/>
            </a:lvl9pPr>
          </a:lstStyle>
          <a:p/>
        </p:txBody>
      </p:sp>
      <p:sp>
        <p:nvSpPr>
          <p:cNvPr id="214" name="Google Shape;214;p57"/>
          <p:cNvSpPr txBox="1"/>
          <p:nvPr>
            <p:ph idx="2" type="body"/>
          </p:nvPr>
        </p:nvSpPr>
        <p:spPr>
          <a:xfrm>
            <a:off x="3886200" y="3712467"/>
            <a:ext cx="4686300" cy="2482228"/>
          </a:xfrm>
          <a:prstGeom prst="rect">
            <a:avLst/>
          </a:prstGeom>
          <a:noFill/>
          <a:ln>
            <a:noFill/>
          </a:ln>
        </p:spPr>
        <p:txBody>
          <a:bodyPr anchorCtr="0" anchor="t" bIns="45700" lIns="91425" spcFirstLastPara="1" rIns="91425" wrap="square" tIns="45700">
            <a:normAutofit/>
          </a:bodyPr>
          <a:lstStyle>
            <a:lvl1pPr indent="-342900" lvl="0" marL="457200" algn="l">
              <a:lnSpc>
                <a:spcPct val="112000"/>
              </a:lnSpc>
              <a:spcBef>
                <a:spcPts val="675"/>
              </a:spcBef>
              <a:spcAft>
                <a:spcPts val="0"/>
              </a:spcAft>
              <a:buClr>
                <a:srgbClr val="262626"/>
              </a:buClr>
              <a:buSzPts val="1800"/>
              <a:buChar char="•"/>
              <a:defRPr/>
            </a:lvl1pPr>
            <a:lvl2pPr indent="-342900" lvl="1" marL="914400" algn="l">
              <a:lnSpc>
                <a:spcPct val="112000"/>
              </a:lnSpc>
              <a:spcBef>
                <a:spcPts val="675"/>
              </a:spcBef>
              <a:spcAft>
                <a:spcPts val="0"/>
              </a:spcAft>
              <a:buClr>
                <a:srgbClr val="262626"/>
              </a:buClr>
              <a:buSzPts val="1800"/>
              <a:buChar char="–"/>
              <a:defRPr/>
            </a:lvl2pPr>
            <a:lvl3pPr indent="-342900" lvl="2" marL="1371600" algn="l">
              <a:lnSpc>
                <a:spcPct val="112000"/>
              </a:lnSpc>
              <a:spcBef>
                <a:spcPts val="675"/>
              </a:spcBef>
              <a:spcAft>
                <a:spcPts val="0"/>
              </a:spcAft>
              <a:buClr>
                <a:srgbClr val="262626"/>
              </a:buClr>
              <a:buSzPts val="1800"/>
              <a:buChar char="•"/>
              <a:defRPr/>
            </a:lvl3pPr>
            <a:lvl4pPr indent="-342900" lvl="3" marL="1828800" algn="l">
              <a:lnSpc>
                <a:spcPct val="112000"/>
              </a:lnSpc>
              <a:spcBef>
                <a:spcPts val="675"/>
              </a:spcBef>
              <a:spcAft>
                <a:spcPts val="0"/>
              </a:spcAft>
              <a:buClr>
                <a:srgbClr val="262626"/>
              </a:buClr>
              <a:buSzPts val="1800"/>
              <a:buChar char="–"/>
              <a:defRPr/>
            </a:lvl4pPr>
            <a:lvl5pPr indent="-342900" lvl="4" marL="2286000" algn="l">
              <a:lnSpc>
                <a:spcPct val="112000"/>
              </a:lnSpc>
              <a:spcBef>
                <a:spcPts val="675"/>
              </a:spcBef>
              <a:spcAft>
                <a:spcPts val="0"/>
              </a:spcAft>
              <a:buClr>
                <a:srgbClr val="262626"/>
              </a:buClr>
              <a:buSzPts val="1800"/>
              <a:buChar char="•"/>
              <a:defRPr/>
            </a:lvl5pPr>
            <a:lvl6pPr indent="-342900" lvl="5" marL="2743200" algn="l">
              <a:lnSpc>
                <a:spcPct val="112000"/>
              </a:lnSpc>
              <a:spcBef>
                <a:spcPts val="731"/>
              </a:spcBef>
              <a:spcAft>
                <a:spcPts val="0"/>
              </a:spcAft>
              <a:buClr>
                <a:srgbClr val="262626"/>
              </a:buClr>
              <a:buSzPts val="1800"/>
              <a:buChar char="–"/>
              <a:defRPr/>
            </a:lvl6pPr>
            <a:lvl7pPr indent="-342900" lvl="6" marL="3200400" algn="l">
              <a:lnSpc>
                <a:spcPct val="112000"/>
              </a:lnSpc>
              <a:spcBef>
                <a:spcPts val="731"/>
              </a:spcBef>
              <a:spcAft>
                <a:spcPts val="0"/>
              </a:spcAft>
              <a:buClr>
                <a:srgbClr val="262626"/>
              </a:buClr>
              <a:buSzPts val="1800"/>
              <a:buChar char="•"/>
              <a:defRPr/>
            </a:lvl7pPr>
            <a:lvl8pPr indent="-342900" lvl="7" marL="3657600" algn="l">
              <a:lnSpc>
                <a:spcPct val="112000"/>
              </a:lnSpc>
              <a:spcBef>
                <a:spcPts val="731"/>
              </a:spcBef>
              <a:spcAft>
                <a:spcPts val="0"/>
              </a:spcAft>
              <a:buClr>
                <a:srgbClr val="262626"/>
              </a:buClr>
              <a:buSzPts val="1800"/>
              <a:buChar char="–"/>
              <a:defRPr/>
            </a:lvl8pPr>
            <a:lvl9pPr indent="-342900" lvl="8" marL="4114800" algn="l">
              <a:lnSpc>
                <a:spcPct val="112000"/>
              </a:lnSpc>
              <a:spcBef>
                <a:spcPts val="731"/>
              </a:spcBef>
              <a:spcAft>
                <a:spcPts val="0"/>
              </a:spcAft>
              <a:buClr>
                <a:srgbClr val="262626"/>
              </a:buClr>
              <a:buSzPts val="1800"/>
              <a:buChar char="•"/>
              <a:defRPr/>
            </a:lvl9pPr>
          </a:lstStyle>
          <a:p/>
        </p:txBody>
      </p:sp>
      <p:sp>
        <p:nvSpPr>
          <p:cNvPr id="215" name="Google Shape;215;p57"/>
          <p:cNvSpPr txBox="1"/>
          <p:nvPr>
            <p:ph idx="10" type="dt"/>
          </p:nvPr>
        </p:nvSpPr>
        <p:spPr>
          <a:xfrm>
            <a:off x="571501" y="5930063"/>
            <a:ext cx="2861142" cy="365125"/>
          </a:xfrm>
          <a:prstGeom prst="rect">
            <a:avLst/>
          </a:prstGeom>
          <a:noFill/>
          <a:ln>
            <a:noFill/>
          </a:ln>
        </p:spPr>
        <p:txBody>
          <a:bodyPr anchorCtr="0" anchor="t"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6" name="Google Shape;216;p57"/>
          <p:cNvSpPr txBox="1"/>
          <p:nvPr>
            <p:ph idx="11" type="ftr"/>
          </p:nvPr>
        </p:nvSpPr>
        <p:spPr>
          <a:xfrm>
            <a:off x="571501" y="6314443"/>
            <a:ext cx="2861142" cy="365125"/>
          </a:xfrm>
          <a:prstGeom prst="rect">
            <a:avLst/>
          </a:prstGeom>
          <a:noFill/>
          <a:ln>
            <a:noFill/>
          </a:ln>
        </p:spPr>
        <p:txBody>
          <a:bodyPr anchorCtr="0" anchor="t"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7" name="Google Shape;217;p57"/>
          <p:cNvSpPr txBox="1"/>
          <p:nvPr>
            <p:ph idx="12" type="sldNum"/>
          </p:nvPr>
        </p:nvSpPr>
        <p:spPr>
          <a:xfrm>
            <a:off x="8736013" y="5607595"/>
            <a:ext cx="40798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825"/>
              <a:buFont typeface="Arial"/>
              <a:buNone/>
              <a:defRPr b="0" i="1" sz="825" u="none" cap="none" strike="noStrike">
                <a:solidFill>
                  <a:srgbClr val="F5F5F5"/>
                </a:solidFill>
                <a:latin typeface="Century Schoolbook"/>
                <a:ea typeface="Century Schoolbook"/>
                <a:cs typeface="Century Schoolbook"/>
                <a:sym typeface="Century Schoolbook"/>
              </a:defRPr>
            </a:lvl1pPr>
            <a:lvl2pPr indent="0" lvl="1" marL="0" marR="0" algn="r">
              <a:lnSpc>
                <a:spcPct val="100000"/>
              </a:lnSpc>
              <a:spcBef>
                <a:spcPts val="0"/>
              </a:spcBef>
              <a:spcAft>
                <a:spcPts val="0"/>
              </a:spcAft>
              <a:buClr>
                <a:srgbClr val="000000"/>
              </a:buClr>
              <a:buSzPts val="825"/>
              <a:buFont typeface="Arial"/>
              <a:buNone/>
              <a:defRPr b="0" i="1" sz="825" u="none" cap="none" strike="noStrike">
                <a:solidFill>
                  <a:srgbClr val="F5F5F5"/>
                </a:solidFill>
                <a:latin typeface="Century Schoolbook"/>
                <a:ea typeface="Century Schoolbook"/>
                <a:cs typeface="Century Schoolbook"/>
                <a:sym typeface="Century Schoolbook"/>
              </a:defRPr>
            </a:lvl2pPr>
            <a:lvl3pPr indent="0" lvl="2" marL="0" marR="0" algn="r">
              <a:lnSpc>
                <a:spcPct val="100000"/>
              </a:lnSpc>
              <a:spcBef>
                <a:spcPts val="0"/>
              </a:spcBef>
              <a:spcAft>
                <a:spcPts val="0"/>
              </a:spcAft>
              <a:buClr>
                <a:srgbClr val="000000"/>
              </a:buClr>
              <a:buSzPts val="825"/>
              <a:buFont typeface="Arial"/>
              <a:buNone/>
              <a:defRPr b="0" i="1" sz="825" u="none" cap="none" strike="noStrike">
                <a:solidFill>
                  <a:srgbClr val="F5F5F5"/>
                </a:solidFill>
                <a:latin typeface="Century Schoolbook"/>
                <a:ea typeface="Century Schoolbook"/>
                <a:cs typeface="Century Schoolbook"/>
                <a:sym typeface="Century Schoolbook"/>
              </a:defRPr>
            </a:lvl3pPr>
            <a:lvl4pPr indent="0" lvl="3" marL="0" marR="0" algn="r">
              <a:lnSpc>
                <a:spcPct val="100000"/>
              </a:lnSpc>
              <a:spcBef>
                <a:spcPts val="0"/>
              </a:spcBef>
              <a:spcAft>
                <a:spcPts val="0"/>
              </a:spcAft>
              <a:buClr>
                <a:srgbClr val="000000"/>
              </a:buClr>
              <a:buSzPts val="825"/>
              <a:buFont typeface="Arial"/>
              <a:buNone/>
              <a:defRPr b="0" i="1" sz="825" u="none" cap="none" strike="noStrike">
                <a:solidFill>
                  <a:srgbClr val="F5F5F5"/>
                </a:solidFill>
                <a:latin typeface="Century Schoolbook"/>
                <a:ea typeface="Century Schoolbook"/>
                <a:cs typeface="Century Schoolbook"/>
                <a:sym typeface="Century Schoolbook"/>
              </a:defRPr>
            </a:lvl4pPr>
            <a:lvl5pPr indent="0" lvl="4" marL="0" marR="0" algn="r">
              <a:lnSpc>
                <a:spcPct val="100000"/>
              </a:lnSpc>
              <a:spcBef>
                <a:spcPts val="0"/>
              </a:spcBef>
              <a:spcAft>
                <a:spcPts val="0"/>
              </a:spcAft>
              <a:buClr>
                <a:srgbClr val="000000"/>
              </a:buClr>
              <a:buSzPts val="825"/>
              <a:buFont typeface="Arial"/>
              <a:buNone/>
              <a:defRPr b="0" i="1" sz="825" u="none" cap="none" strike="noStrike">
                <a:solidFill>
                  <a:srgbClr val="F5F5F5"/>
                </a:solidFill>
                <a:latin typeface="Century Schoolbook"/>
                <a:ea typeface="Century Schoolbook"/>
                <a:cs typeface="Century Schoolbook"/>
                <a:sym typeface="Century Schoolbook"/>
              </a:defRPr>
            </a:lvl5pPr>
            <a:lvl6pPr indent="0" lvl="5" marL="0" marR="0" algn="r">
              <a:lnSpc>
                <a:spcPct val="100000"/>
              </a:lnSpc>
              <a:spcBef>
                <a:spcPts val="0"/>
              </a:spcBef>
              <a:spcAft>
                <a:spcPts val="0"/>
              </a:spcAft>
              <a:buClr>
                <a:srgbClr val="000000"/>
              </a:buClr>
              <a:buSzPts val="825"/>
              <a:buFont typeface="Arial"/>
              <a:buNone/>
              <a:defRPr b="0" i="1" sz="825" u="none" cap="none" strike="noStrike">
                <a:solidFill>
                  <a:srgbClr val="F5F5F5"/>
                </a:solidFill>
                <a:latin typeface="Century Schoolbook"/>
                <a:ea typeface="Century Schoolbook"/>
                <a:cs typeface="Century Schoolbook"/>
                <a:sym typeface="Century Schoolbook"/>
              </a:defRPr>
            </a:lvl6pPr>
            <a:lvl7pPr indent="0" lvl="6" marL="0" marR="0" algn="r">
              <a:lnSpc>
                <a:spcPct val="100000"/>
              </a:lnSpc>
              <a:spcBef>
                <a:spcPts val="0"/>
              </a:spcBef>
              <a:spcAft>
                <a:spcPts val="0"/>
              </a:spcAft>
              <a:buClr>
                <a:srgbClr val="000000"/>
              </a:buClr>
              <a:buSzPts val="825"/>
              <a:buFont typeface="Arial"/>
              <a:buNone/>
              <a:defRPr b="0" i="1" sz="825" u="none" cap="none" strike="noStrike">
                <a:solidFill>
                  <a:srgbClr val="F5F5F5"/>
                </a:solidFill>
                <a:latin typeface="Century Schoolbook"/>
                <a:ea typeface="Century Schoolbook"/>
                <a:cs typeface="Century Schoolbook"/>
                <a:sym typeface="Century Schoolbook"/>
              </a:defRPr>
            </a:lvl7pPr>
            <a:lvl8pPr indent="0" lvl="7" marL="0" marR="0" algn="r">
              <a:lnSpc>
                <a:spcPct val="100000"/>
              </a:lnSpc>
              <a:spcBef>
                <a:spcPts val="0"/>
              </a:spcBef>
              <a:spcAft>
                <a:spcPts val="0"/>
              </a:spcAft>
              <a:buClr>
                <a:srgbClr val="000000"/>
              </a:buClr>
              <a:buSzPts val="825"/>
              <a:buFont typeface="Arial"/>
              <a:buNone/>
              <a:defRPr b="0" i="1" sz="825" u="none" cap="none" strike="noStrike">
                <a:solidFill>
                  <a:srgbClr val="F5F5F5"/>
                </a:solidFill>
                <a:latin typeface="Century Schoolbook"/>
                <a:ea typeface="Century Schoolbook"/>
                <a:cs typeface="Century Schoolbook"/>
                <a:sym typeface="Century Schoolbook"/>
              </a:defRPr>
            </a:lvl8pPr>
            <a:lvl9pPr indent="0" lvl="8" marL="0" marR="0" algn="r">
              <a:lnSpc>
                <a:spcPct val="100000"/>
              </a:lnSpc>
              <a:spcBef>
                <a:spcPts val="0"/>
              </a:spcBef>
              <a:spcAft>
                <a:spcPts val="0"/>
              </a:spcAft>
              <a:buClr>
                <a:srgbClr val="000000"/>
              </a:buClr>
              <a:buSzPts val="825"/>
              <a:buFont typeface="Arial"/>
              <a:buNone/>
              <a:defRPr b="0" i="1" sz="825" u="none" cap="none" strike="noStrike">
                <a:solidFill>
                  <a:srgbClr val="F5F5F5"/>
                </a:solidFill>
                <a:latin typeface="Century Schoolbook"/>
                <a:ea typeface="Century Schoolbook"/>
                <a:cs typeface="Century Schoolbook"/>
                <a:sym typeface="Century Schoolbook"/>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18" name="Shape 218"/>
        <p:cNvGrpSpPr/>
        <p:nvPr/>
      </p:nvGrpSpPr>
      <p:grpSpPr>
        <a:xfrm>
          <a:off x="0" y="0"/>
          <a:ext cx="0" cy="0"/>
          <a:chOff x="0" y="0"/>
          <a:chExt cx="0" cy="0"/>
        </a:xfrm>
      </p:grpSpPr>
      <p:sp>
        <p:nvSpPr>
          <p:cNvPr id="219" name="Google Shape;219;p58"/>
          <p:cNvSpPr txBox="1"/>
          <p:nvPr>
            <p:ph type="title"/>
          </p:nvPr>
        </p:nvSpPr>
        <p:spPr>
          <a:xfrm>
            <a:off x="571500" y="557784"/>
            <a:ext cx="2873502" cy="4956048"/>
          </a:xfrm>
          <a:prstGeom prst="rect">
            <a:avLst/>
          </a:prstGeom>
          <a:noFill/>
          <a:ln>
            <a:noFill/>
          </a:ln>
        </p:spPr>
        <p:txBody>
          <a:bodyPr anchorCtr="0" anchor="t" bIns="45700" lIns="91425" spcFirstLastPara="1" rIns="91425" wrap="square" tIns="45700">
            <a:normAutofit/>
          </a:bodyPr>
          <a:lstStyle>
            <a:lvl1pPr lvl="0" algn="r">
              <a:lnSpc>
                <a:spcPct val="9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0" name="Google Shape;220;p58"/>
          <p:cNvSpPr txBox="1"/>
          <p:nvPr>
            <p:ph idx="1" type="body"/>
          </p:nvPr>
        </p:nvSpPr>
        <p:spPr>
          <a:xfrm>
            <a:off x="3886200" y="558065"/>
            <a:ext cx="4690872" cy="913212"/>
          </a:xfrm>
          <a:prstGeom prst="rect">
            <a:avLst/>
          </a:prstGeom>
          <a:noFill/>
          <a:ln>
            <a:noFill/>
          </a:ln>
        </p:spPr>
        <p:txBody>
          <a:bodyPr anchorCtr="0" anchor="b" bIns="45700" lIns="91425" spcFirstLastPara="1" rIns="91425" wrap="square" tIns="45700">
            <a:normAutofit/>
          </a:bodyPr>
          <a:lstStyle>
            <a:lvl1pPr indent="-228600" lvl="0" marL="457200" algn="l">
              <a:lnSpc>
                <a:spcPct val="113000"/>
              </a:lnSpc>
              <a:spcBef>
                <a:spcPts val="0"/>
              </a:spcBef>
              <a:spcAft>
                <a:spcPts val="0"/>
              </a:spcAft>
              <a:buClr>
                <a:srgbClr val="262626"/>
              </a:buClr>
              <a:buSzPts val="1800"/>
              <a:buNone/>
              <a:defRPr b="0" i="1" sz="1800">
                <a:solidFill>
                  <a:srgbClr val="262626"/>
                </a:solidFill>
              </a:defRPr>
            </a:lvl1pPr>
            <a:lvl2pPr indent="-228600" lvl="1" marL="914400" algn="l">
              <a:lnSpc>
                <a:spcPct val="112000"/>
              </a:lnSpc>
              <a:spcBef>
                <a:spcPts val="675"/>
              </a:spcBef>
              <a:spcAft>
                <a:spcPts val="0"/>
              </a:spcAft>
              <a:buClr>
                <a:srgbClr val="262626"/>
              </a:buClr>
              <a:buSzPts val="1125"/>
              <a:buNone/>
              <a:defRPr b="1" sz="1125"/>
            </a:lvl2pPr>
            <a:lvl3pPr indent="-228600" lvl="2" marL="1371600" algn="l">
              <a:lnSpc>
                <a:spcPct val="112000"/>
              </a:lnSpc>
              <a:spcBef>
                <a:spcPts val="675"/>
              </a:spcBef>
              <a:spcAft>
                <a:spcPts val="0"/>
              </a:spcAft>
              <a:buClr>
                <a:srgbClr val="262626"/>
              </a:buClr>
              <a:buSzPts val="1013"/>
              <a:buNone/>
              <a:defRPr b="1" sz="1013"/>
            </a:lvl3pPr>
            <a:lvl4pPr indent="-228600" lvl="3" marL="1828800" algn="l">
              <a:lnSpc>
                <a:spcPct val="112000"/>
              </a:lnSpc>
              <a:spcBef>
                <a:spcPts val="675"/>
              </a:spcBef>
              <a:spcAft>
                <a:spcPts val="0"/>
              </a:spcAft>
              <a:buClr>
                <a:srgbClr val="262626"/>
              </a:buClr>
              <a:buSzPts val="900"/>
              <a:buNone/>
              <a:defRPr b="1" sz="900"/>
            </a:lvl4pPr>
            <a:lvl5pPr indent="-228600" lvl="4" marL="2286000" algn="l">
              <a:lnSpc>
                <a:spcPct val="112000"/>
              </a:lnSpc>
              <a:spcBef>
                <a:spcPts val="675"/>
              </a:spcBef>
              <a:spcAft>
                <a:spcPts val="0"/>
              </a:spcAft>
              <a:buClr>
                <a:srgbClr val="262626"/>
              </a:buClr>
              <a:buSzPts val="900"/>
              <a:buNone/>
              <a:defRPr b="1" sz="900"/>
            </a:lvl5pPr>
            <a:lvl6pPr indent="-228600" lvl="5" marL="2743200" algn="l">
              <a:lnSpc>
                <a:spcPct val="112000"/>
              </a:lnSpc>
              <a:spcBef>
                <a:spcPts val="731"/>
              </a:spcBef>
              <a:spcAft>
                <a:spcPts val="0"/>
              </a:spcAft>
              <a:buClr>
                <a:srgbClr val="262626"/>
              </a:buClr>
              <a:buSzPts val="900"/>
              <a:buNone/>
              <a:defRPr b="1" sz="900"/>
            </a:lvl6pPr>
            <a:lvl7pPr indent="-228600" lvl="6" marL="3200400" algn="l">
              <a:lnSpc>
                <a:spcPct val="112000"/>
              </a:lnSpc>
              <a:spcBef>
                <a:spcPts val="731"/>
              </a:spcBef>
              <a:spcAft>
                <a:spcPts val="0"/>
              </a:spcAft>
              <a:buClr>
                <a:srgbClr val="262626"/>
              </a:buClr>
              <a:buSzPts val="900"/>
              <a:buNone/>
              <a:defRPr b="1" sz="900"/>
            </a:lvl7pPr>
            <a:lvl8pPr indent="-228600" lvl="7" marL="3657600" algn="l">
              <a:lnSpc>
                <a:spcPct val="112000"/>
              </a:lnSpc>
              <a:spcBef>
                <a:spcPts val="731"/>
              </a:spcBef>
              <a:spcAft>
                <a:spcPts val="0"/>
              </a:spcAft>
              <a:buClr>
                <a:srgbClr val="262626"/>
              </a:buClr>
              <a:buSzPts val="900"/>
              <a:buNone/>
              <a:defRPr b="1" sz="900"/>
            </a:lvl8pPr>
            <a:lvl9pPr indent="-228600" lvl="8" marL="4114800" algn="l">
              <a:lnSpc>
                <a:spcPct val="112000"/>
              </a:lnSpc>
              <a:spcBef>
                <a:spcPts val="731"/>
              </a:spcBef>
              <a:spcAft>
                <a:spcPts val="0"/>
              </a:spcAft>
              <a:buClr>
                <a:srgbClr val="262626"/>
              </a:buClr>
              <a:buSzPts val="900"/>
              <a:buNone/>
              <a:defRPr b="1" sz="900"/>
            </a:lvl9pPr>
          </a:lstStyle>
          <a:p/>
        </p:txBody>
      </p:sp>
      <p:sp>
        <p:nvSpPr>
          <p:cNvPr id="221" name="Google Shape;221;p58"/>
          <p:cNvSpPr txBox="1"/>
          <p:nvPr>
            <p:ph idx="2" type="body"/>
          </p:nvPr>
        </p:nvSpPr>
        <p:spPr>
          <a:xfrm>
            <a:off x="3886200" y="1526124"/>
            <a:ext cx="4690872" cy="1751537"/>
          </a:xfrm>
          <a:prstGeom prst="rect">
            <a:avLst/>
          </a:prstGeom>
          <a:noFill/>
          <a:ln>
            <a:noFill/>
          </a:ln>
        </p:spPr>
        <p:txBody>
          <a:bodyPr anchorCtr="0" anchor="t" bIns="45700" lIns="91425" spcFirstLastPara="1" rIns="91425" wrap="square" tIns="45700">
            <a:normAutofit/>
          </a:bodyPr>
          <a:lstStyle>
            <a:lvl1pPr indent="-342900" lvl="0" marL="457200" algn="l">
              <a:lnSpc>
                <a:spcPct val="112000"/>
              </a:lnSpc>
              <a:spcBef>
                <a:spcPts val="675"/>
              </a:spcBef>
              <a:spcAft>
                <a:spcPts val="0"/>
              </a:spcAft>
              <a:buClr>
                <a:srgbClr val="262626"/>
              </a:buClr>
              <a:buSzPts val="1800"/>
              <a:buChar char="•"/>
              <a:defRPr/>
            </a:lvl1pPr>
            <a:lvl2pPr indent="-342900" lvl="1" marL="914400" algn="l">
              <a:lnSpc>
                <a:spcPct val="112000"/>
              </a:lnSpc>
              <a:spcBef>
                <a:spcPts val="675"/>
              </a:spcBef>
              <a:spcAft>
                <a:spcPts val="0"/>
              </a:spcAft>
              <a:buClr>
                <a:srgbClr val="262626"/>
              </a:buClr>
              <a:buSzPts val="1800"/>
              <a:buChar char="–"/>
              <a:defRPr/>
            </a:lvl2pPr>
            <a:lvl3pPr indent="-342900" lvl="2" marL="1371600" algn="l">
              <a:lnSpc>
                <a:spcPct val="112000"/>
              </a:lnSpc>
              <a:spcBef>
                <a:spcPts val="675"/>
              </a:spcBef>
              <a:spcAft>
                <a:spcPts val="0"/>
              </a:spcAft>
              <a:buClr>
                <a:srgbClr val="262626"/>
              </a:buClr>
              <a:buSzPts val="1800"/>
              <a:buChar char="•"/>
              <a:defRPr/>
            </a:lvl3pPr>
            <a:lvl4pPr indent="-342900" lvl="3" marL="1828800" algn="l">
              <a:lnSpc>
                <a:spcPct val="112000"/>
              </a:lnSpc>
              <a:spcBef>
                <a:spcPts val="675"/>
              </a:spcBef>
              <a:spcAft>
                <a:spcPts val="0"/>
              </a:spcAft>
              <a:buClr>
                <a:srgbClr val="262626"/>
              </a:buClr>
              <a:buSzPts val="1800"/>
              <a:buChar char="–"/>
              <a:defRPr/>
            </a:lvl4pPr>
            <a:lvl5pPr indent="-342900" lvl="4" marL="2286000" algn="l">
              <a:lnSpc>
                <a:spcPct val="112000"/>
              </a:lnSpc>
              <a:spcBef>
                <a:spcPts val="675"/>
              </a:spcBef>
              <a:spcAft>
                <a:spcPts val="0"/>
              </a:spcAft>
              <a:buClr>
                <a:srgbClr val="262626"/>
              </a:buClr>
              <a:buSzPts val="1800"/>
              <a:buChar char="•"/>
              <a:defRPr/>
            </a:lvl5pPr>
            <a:lvl6pPr indent="-342900" lvl="5" marL="2743200" algn="l">
              <a:lnSpc>
                <a:spcPct val="112000"/>
              </a:lnSpc>
              <a:spcBef>
                <a:spcPts val="731"/>
              </a:spcBef>
              <a:spcAft>
                <a:spcPts val="0"/>
              </a:spcAft>
              <a:buClr>
                <a:srgbClr val="262626"/>
              </a:buClr>
              <a:buSzPts val="1800"/>
              <a:buChar char="–"/>
              <a:defRPr/>
            </a:lvl6pPr>
            <a:lvl7pPr indent="-342900" lvl="6" marL="3200400" algn="l">
              <a:lnSpc>
                <a:spcPct val="112000"/>
              </a:lnSpc>
              <a:spcBef>
                <a:spcPts val="731"/>
              </a:spcBef>
              <a:spcAft>
                <a:spcPts val="0"/>
              </a:spcAft>
              <a:buClr>
                <a:srgbClr val="262626"/>
              </a:buClr>
              <a:buSzPts val="1800"/>
              <a:buChar char="•"/>
              <a:defRPr/>
            </a:lvl7pPr>
            <a:lvl8pPr indent="-342900" lvl="7" marL="3657600" algn="l">
              <a:lnSpc>
                <a:spcPct val="112000"/>
              </a:lnSpc>
              <a:spcBef>
                <a:spcPts val="731"/>
              </a:spcBef>
              <a:spcAft>
                <a:spcPts val="0"/>
              </a:spcAft>
              <a:buClr>
                <a:srgbClr val="262626"/>
              </a:buClr>
              <a:buSzPts val="1800"/>
              <a:buChar char="–"/>
              <a:defRPr/>
            </a:lvl8pPr>
            <a:lvl9pPr indent="-342900" lvl="8" marL="4114800" algn="l">
              <a:lnSpc>
                <a:spcPct val="112000"/>
              </a:lnSpc>
              <a:spcBef>
                <a:spcPts val="731"/>
              </a:spcBef>
              <a:spcAft>
                <a:spcPts val="0"/>
              </a:spcAft>
              <a:buClr>
                <a:srgbClr val="262626"/>
              </a:buClr>
              <a:buSzPts val="1800"/>
              <a:buChar char="•"/>
              <a:defRPr/>
            </a:lvl9pPr>
          </a:lstStyle>
          <a:p/>
        </p:txBody>
      </p:sp>
      <p:sp>
        <p:nvSpPr>
          <p:cNvPr id="222" name="Google Shape;222;p58"/>
          <p:cNvSpPr txBox="1"/>
          <p:nvPr>
            <p:ph idx="3" type="body"/>
          </p:nvPr>
        </p:nvSpPr>
        <p:spPr>
          <a:xfrm>
            <a:off x="3886200" y="3700830"/>
            <a:ext cx="4690872" cy="913759"/>
          </a:xfrm>
          <a:prstGeom prst="rect">
            <a:avLst/>
          </a:prstGeom>
          <a:noFill/>
          <a:ln>
            <a:noFill/>
          </a:ln>
        </p:spPr>
        <p:txBody>
          <a:bodyPr anchorCtr="0" anchor="b" bIns="45700" lIns="91425" spcFirstLastPara="1" rIns="91425" wrap="square" tIns="45700">
            <a:normAutofit/>
          </a:bodyPr>
          <a:lstStyle>
            <a:lvl1pPr indent="-228600" lvl="0" marL="457200" algn="l">
              <a:lnSpc>
                <a:spcPct val="112000"/>
              </a:lnSpc>
              <a:spcBef>
                <a:spcPts val="675"/>
              </a:spcBef>
              <a:spcAft>
                <a:spcPts val="0"/>
              </a:spcAft>
              <a:buClr>
                <a:srgbClr val="262626"/>
              </a:buClr>
              <a:buSzPts val="1800"/>
              <a:buNone/>
              <a:defRPr b="0" i="1" sz="1800">
                <a:solidFill>
                  <a:srgbClr val="262626"/>
                </a:solidFill>
              </a:defRPr>
            </a:lvl1pPr>
            <a:lvl2pPr indent="-228600" lvl="1" marL="914400" algn="l">
              <a:lnSpc>
                <a:spcPct val="112000"/>
              </a:lnSpc>
              <a:spcBef>
                <a:spcPts val="675"/>
              </a:spcBef>
              <a:spcAft>
                <a:spcPts val="0"/>
              </a:spcAft>
              <a:buClr>
                <a:srgbClr val="262626"/>
              </a:buClr>
              <a:buSzPts val="1125"/>
              <a:buNone/>
              <a:defRPr b="1" sz="1125"/>
            </a:lvl2pPr>
            <a:lvl3pPr indent="-228600" lvl="2" marL="1371600" algn="l">
              <a:lnSpc>
                <a:spcPct val="112000"/>
              </a:lnSpc>
              <a:spcBef>
                <a:spcPts val="675"/>
              </a:spcBef>
              <a:spcAft>
                <a:spcPts val="0"/>
              </a:spcAft>
              <a:buClr>
                <a:srgbClr val="262626"/>
              </a:buClr>
              <a:buSzPts val="1013"/>
              <a:buNone/>
              <a:defRPr b="1" sz="1013"/>
            </a:lvl3pPr>
            <a:lvl4pPr indent="-228600" lvl="3" marL="1828800" algn="l">
              <a:lnSpc>
                <a:spcPct val="112000"/>
              </a:lnSpc>
              <a:spcBef>
                <a:spcPts val="675"/>
              </a:spcBef>
              <a:spcAft>
                <a:spcPts val="0"/>
              </a:spcAft>
              <a:buClr>
                <a:srgbClr val="262626"/>
              </a:buClr>
              <a:buSzPts val="900"/>
              <a:buNone/>
              <a:defRPr b="1" sz="900"/>
            </a:lvl4pPr>
            <a:lvl5pPr indent="-228600" lvl="4" marL="2286000" algn="l">
              <a:lnSpc>
                <a:spcPct val="112000"/>
              </a:lnSpc>
              <a:spcBef>
                <a:spcPts val="675"/>
              </a:spcBef>
              <a:spcAft>
                <a:spcPts val="0"/>
              </a:spcAft>
              <a:buClr>
                <a:srgbClr val="262626"/>
              </a:buClr>
              <a:buSzPts val="900"/>
              <a:buNone/>
              <a:defRPr b="1" sz="900"/>
            </a:lvl5pPr>
            <a:lvl6pPr indent="-228600" lvl="5" marL="2743200" algn="l">
              <a:lnSpc>
                <a:spcPct val="112000"/>
              </a:lnSpc>
              <a:spcBef>
                <a:spcPts val="731"/>
              </a:spcBef>
              <a:spcAft>
                <a:spcPts val="0"/>
              </a:spcAft>
              <a:buClr>
                <a:srgbClr val="262626"/>
              </a:buClr>
              <a:buSzPts val="900"/>
              <a:buNone/>
              <a:defRPr b="1" sz="900"/>
            </a:lvl6pPr>
            <a:lvl7pPr indent="-228600" lvl="6" marL="3200400" algn="l">
              <a:lnSpc>
                <a:spcPct val="112000"/>
              </a:lnSpc>
              <a:spcBef>
                <a:spcPts val="731"/>
              </a:spcBef>
              <a:spcAft>
                <a:spcPts val="0"/>
              </a:spcAft>
              <a:buClr>
                <a:srgbClr val="262626"/>
              </a:buClr>
              <a:buSzPts val="900"/>
              <a:buNone/>
              <a:defRPr b="1" sz="900"/>
            </a:lvl7pPr>
            <a:lvl8pPr indent="-228600" lvl="7" marL="3657600" algn="l">
              <a:lnSpc>
                <a:spcPct val="112000"/>
              </a:lnSpc>
              <a:spcBef>
                <a:spcPts val="731"/>
              </a:spcBef>
              <a:spcAft>
                <a:spcPts val="0"/>
              </a:spcAft>
              <a:buClr>
                <a:srgbClr val="262626"/>
              </a:buClr>
              <a:buSzPts val="900"/>
              <a:buNone/>
              <a:defRPr b="1" sz="900"/>
            </a:lvl8pPr>
            <a:lvl9pPr indent="-228600" lvl="8" marL="4114800" algn="l">
              <a:lnSpc>
                <a:spcPct val="112000"/>
              </a:lnSpc>
              <a:spcBef>
                <a:spcPts val="731"/>
              </a:spcBef>
              <a:spcAft>
                <a:spcPts val="0"/>
              </a:spcAft>
              <a:buClr>
                <a:srgbClr val="262626"/>
              </a:buClr>
              <a:buSzPts val="900"/>
              <a:buNone/>
              <a:defRPr b="1" sz="900"/>
            </a:lvl9pPr>
          </a:lstStyle>
          <a:p/>
        </p:txBody>
      </p:sp>
      <p:sp>
        <p:nvSpPr>
          <p:cNvPr id="223" name="Google Shape;223;p58"/>
          <p:cNvSpPr txBox="1"/>
          <p:nvPr>
            <p:ph idx="4" type="body"/>
          </p:nvPr>
        </p:nvSpPr>
        <p:spPr>
          <a:xfrm>
            <a:off x="3886200" y="4669432"/>
            <a:ext cx="4690872" cy="1752100"/>
          </a:xfrm>
          <a:prstGeom prst="rect">
            <a:avLst/>
          </a:prstGeom>
          <a:noFill/>
          <a:ln>
            <a:noFill/>
          </a:ln>
        </p:spPr>
        <p:txBody>
          <a:bodyPr anchorCtr="0" anchor="t" bIns="45700" lIns="91425" spcFirstLastPara="1" rIns="91425" wrap="square" tIns="45700">
            <a:normAutofit/>
          </a:bodyPr>
          <a:lstStyle>
            <a:lvl1pPr indent="-342900" lvl="0" marL="457200" algn="l">
              <a:lnSpc>
                <a:spcPct val="112000"/>
              </a:lnSpc>
              <a:spcBef>
                <a:spcPts val="675"/>
              </a:spcBef>
              <a:spcAft>
                <a:spcPts val="0"/>
              </a:spcAft>
              <a:buClr>
                <a:srgbClr val="262626"/>
              </a:buClr>
              <a:buSzPts val="1800"/>
              <a:buChar char="•"/>
              <a:defRPr/>
            </a:lvl1pPr>
            <a:lvl2pPr indent="-342900" lvl="1" marL="914400" algn="l">
              <a:lnSpc>
                <a:spcPct val="112000"/>
              </a:lnSpc>
              <a:spcBef>
                <a:spcPts val="675"/>
              </a:spcBef>
              <a:spcAft>
                <a:spcPts val="0"/>
              </a:spcAft>
              <a:buClr>
                <a:srgbClr val="262626"/>
              </a:buClr>
              <a:buSzPts val="1800"/>
              <a:buChar char="–"/>
              <a:defRPr/>
            </a:lvl2pPr>
            <a:lvl3pPr indent="-342900" lvl="2" marL="1371600" algn="l">
              <a:lnSpc>
                <a:spcPct val="112000"/>
              </a:lnSpc>
              <a:spcBef>
                <a:spcPts val="675"/>
              </a:spcBef>
              <a:spcAft>
                <a:spcPts val="0"/>
              </a:spcAft>
              <a:buClr>
                <a:srgbClr val="262626"/>
              </a:buClr>
              <a:buSzPts val="1800"/>
              <a:buChar char="•"/>
              <a:defRPr/>
            </a:lvl3pPr>
            <a:lvl4pPr indent="-342900" lvl="3" marL="1828800" algn="l">
              <a:lnSpc>
                <a:spcPct val="112000"/>
              </a:lnSpc>
              <a:spcBef>
                <a:spcPts val="675"/>
              </a:spcBef>
              <a:spcAft>
                <a:spcPts val="0"/>
              </a:spcAft>
              <a:buClr>
                <a:srgbClr val="262626"/>
              </a:buClr>
              <a:buSzPts val="1800"/>
              <a:buChar char="–"/>
              <a:defRPr/>
            </a:lvl4pPr>
            <a:lvl5pPr indent="-342900" lvl="4" marL="2286000" algn="l">
              <a:lnSpc>
                <a:spcPct val="112000"/>
              </a:lnSpc>
              <a:spcBef>
                <a:spcPts val="675"/>
              </a:spcBef>
              <a:spcAft>
                <a:spcPts val="0"/>
              </a:spcAft>
              <a:buClr>
                <a:srgbClr val="262626"/>
              </a:buClr>
              <a:buSzPts val="1800"/>
              <a:buChar char="•"/>
              <a:defRPr/>
            </a:lvl5pPr>
            <a:lvl6pPr indent="-342900" lvl="5" marL="2743200" algn="l">
              <a:lnSpc>
                <a:spcPct val="112000"/>
              </a:lnSpc>
              <a:spcBef>
                <a:spcPts val="731"/>
              </a:spcBef>
              <a:spcAft>
                <a:spcPts val="0"/>
              </a:spcAft>
              <a:buClr>
                <a:srgbClr val="262626"/>
              </a:buClr>
              <a:buSzPts val="1800"/>
              <a:buChar char="–"/>
              <a:defRPr/>
            </a:lvl6pPr>
            <a:lvl7pPr indent="-342900" lvl="6" marL="3200400" algn="l">
              <a:lnSpc>
                <a:spcPct val="112000"/>
              </a:lnSpc>
              <a:spcBef>
                <a:spcPts val="731"/>
              </a:spcBef>
              <a:spcAft>
                <a:spcPts val="0"/>
              </a:spcAft>
              <a:buClr>
                <a:srgbClr val="262626"/>
              </a:buClr>
              <a:buSzPts val="1800"/>
              <a:buChar char="•"/>
              <a:defRPr/>
            </a:lvl7pPr>
            <a:lvl8pPr indent="-342900" lvl="7" marL="3657600" algn="l">
              <a:lnSpc>
                <a:spcPct val="112000"/>
              </a:lnSpc>
              <a:spcBef>
                <a:spcPts val="731"/>
              </a:spcBef>
              <a:spcAft>
                <a:spcPts val="0"/>
              </a:spcAft>
              <a:buClr>
                <a:srgbClr val="262626"/>
              </a:buClr>
              <a:buSzPts val="1800"/>
              <a:buChar char="–"/>
              <a:defRPr/>
            </a:lvl8pPr>
            <a:lvl9pPr indent="-342900" lvl="8" marL="4114800" algn="l">
              <a:lnSpc>
                <a:spcPct val="112000"/>
              </a:lnSpc>
              <a:spcBef>
                <a:spcPts val="731"/>
              </a:spcBef>
              <a:spcAft>
                <a:spcPts val="0"/>
              </a:spcAft>
              <a:buClr>
                <a:srgbClr val="262626"/>
              </a:buClr>
              <a:buSzPts val="1800"/>
              <a:buChar char="•"/>
              <a:defRPr/>
            </a:lvl9pPr>
          </a:lstStyle>
          <a:p/>
        </p:txBody>
      </p:sp>
      <p:sp>
        <p:nvSpPr>
          <p:cNvPr id="224" name="Google Shape;224;p58"/>
          <p:cNvSpPr txBox="1"/>
          <p:nvPr>
            <p:ph idx="10" type="dt"/>
          </p:nvPr>
        </p:nvSpPr>
        <p:spPr>
          <a:xfrm>
            <a:off x="571501" y="5930063"/>
            <a:ext cx="2861142" cy="365125"/>
          </a:xfrm>
          <a:prstGeom prst="rect">
            <a:avLst/>
          </a:prstGeom>
          <a:noFill/>
          <a:ln>
            <a:noFill/>
          </a:ln>
        </p:spPr>
        <p:txBody>
          <a:bodyPr anchorCtr="0" anchor="t"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5" name="Google Shape;225;p58"/>
          <p:cNvSpPr txBox="1"/>
          <p:nvPr>
            <p:ph idx="11" type="ftr"/>
          </p:nvPr>
        </p:nvSpPr>
        <p:spPr>
          <a:xfrm>
            <a:off x="571501" y="6314443"/>
            <a:ext cx="2861142" cy="365125"/>
          </a:xfrm>
          <a:prstGeom prst="rect">
            <a:avLst/>
          </a:prstGeom>
          <a:noFill/>
          <a:ln>
            <a:noFill/>
          </a:ln>
        </p:spPr>
        <p:txBody>
          <a:bodyPr anchorCtr="0" anchor="t"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6" name="Google Shape;226;p58"/>
          <p:cNvSpPr txBox="1"/>
          <p:nvPr>
            <p:ph idx="12" type="sldNum"/>
          </p:nvPr>
        </p:nvSpPr>
        <p:spPr>
          <a:xfrm>
            <a:off x="8736013" y="5607595"/>
            <a:ext cx="40798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825"/>
              <a:buFont typeface="Arial"/>
              <a:buNone/>
              <a:defRPr b="0" i="1" sz="825" u="none" cap="none" strike="noStrike">
                <a:solidFill>
                  <a:srgbClr val="F5F5F5"/>
                </a:solidFill>
                <a:latin typeface="Century Schoolbook"/>
                <a:ea typeface="Century Schoolbook"/>
                <a:cs typeface="Century Schoolbook"/>
                <a:sym typeface="Century Schoolbook"/>
              </a:defRPr>
            </a:lvl1pPr>
            <a:lvl2pPr indent="0" lvl="1" marL="0" marR="0" algn="r">
              <a:lnSpc>
                <a:spcPct val="100000"/>
              </a:lnSpc>
              <a:spcBef>
                <a:spcPts val="0"/>
              </a:spcBef>
              <a:spcAft>
                <a:spcPts val="0"/>
              </a:spcAft>
              <a:buClr>
                <a:srgbClr val="000000"/>
              </a:buClr>
              <a:buSzPts val="825"/>
              <a:buFont typeface="Arial"/>
              <a:buNone/>
              <a:defRPr b="0" i="1" sz="825" u="none" cap="none" strike="noStrike">
                <a:solidFill>
                  <a:srgbClr val="F5F5F5"/>
                </a:solidFill>
                <a:latin typeface="Century Schoolbook"/>
                <a:ea typeface="Century Schoolbook"/>
                <a:cs typeface="Century Schoolbook"/>
                <a:sym typeface="Century Schoolbook"/>
              </a:defRPr>
            </a:lvl2pPr>
            <a:lvl3pPr indent="0" lvl="2" marL="0" marR="0" algn="r">
              <a:lnSpc>
                <a:spcPct val="100000"/>
              </a:lnSpc>
              <a:spcBef>
                <a:spcPts val="0"/>
              </a:spcBef>
              <a:spcAft>
                <a:spcPts val="0"/>
              </a:spcAft>
              <a:buClr>
                <a:srgbClr val="000000"/>
              </a:buClr>
              <a:buSzPts val="825"/>
              <a:buFont typeface="Arial"/>
              <a:buNone/>
              <a:defRPr b="0" i="1" sz="825" u="none" cap="none" strike="noStrike">
                <a:solidFill>
                  <a:srgbClr val="F5F5F5"/>
                </a:solidFill>
                <a:latin typeface="Century Schoolbook"/>
                <a:ea typeface="Century Schoolbook"/>
                <a:cs typeface="Century Schoolbook"/>
                <a:sym typeface="Century Schoolbook"/>
              </a:defRPr>
            </a:lvl3pPr>
            <a:lvl4pPr indent="0" lvl="3" marL="0" marR="0" algn="r">
              <a:lnSpc>
                <a:spcPct val="100000"/>
              </a:lnSpc>
              <a:spcBef>
                <a:spcPts val="0"/>
              </a:spcBef>
              <a:spcAft>
                <a:spcPts val="0"/>
              </a:spcAft>
              <a:buClr>
                <a:srgbClr val="000000"/>
              </a:buClr>
              <a:buSzPts val="825"/>
              <a:buFont typeface="Arial"/>
              <a:buNone/>
              <a:defRPr b="0" i="1" sz="825" u="none" cap="none" strike="noStrike">
                <a:solidFill>
                  <a:srgbClr val="F5F5F5"/>
                </a:solidFill>
                <a:latin typeface="Century Schoolbook"/>
                <a:ea typeface="Century Schoolbook"/>
                <a:cs typeface="Century Schoolbook"/>
                <a:sym typeface="Century Schoolbook"/>
              </a:defRPr>
            </a:lvl4pPr>
            <a:lvl5pPr indent="0" lvl="4" marL="0" marR="0" algn="r">
              <a:lnSpc>
                <a:spcPct val="100000"/>
              </a:lnSpc>
              <a:spcBef>
                <a:spcPts val="0"/>
              </a:spcBef>
              <a:spcAft>
                <a:spcPts val="0"/>
              </a:spcAft>
              <a:buClr>
                <a:srgbClr val="000000"/>
              </a:buClr>
              <a:buSzPts val="825"/>
              <a:buFont typeface="Arial"/>
              <a:buNone/>
              <a:defRPr b="0" i="1" sz="825" u="none" cap="none" strike="noStrike">
                <a:solidFill>
                  <a:srgbClr val="F5F5F5"/>
                </a:solidFill>
                <a:latin typeface="Century Schoolbook"/>
                <a:ea typeface="Century Schoolbook"/>
                <a:cs typeface="Century Schoolbook"/>
                <a:sym typeface="Century Schoolbook"/>
              </a:defRPr>
            </a:lvl5pPr>
            <a:lvl6pPr indent="0" lvl="5" marL="0" marR="0" algn="r">
              <a:lnSpc>
                <a:spcPct val="100000"/>
              </a:lnSpc>
              <a:spcBef>
                <a:spcPts val="0"/>
              </a:spcBef>
              <a:spcAft>
                <a:spcPts val="0"/>
              </a:spcAft>
              <a:buClr>
                <a:srgbClr val="000000"/>
              </a:buClr>
              <a:buSzPts val="825"/>
              <a:buFont typeface="Arial"/>
              <a:buNone/>
              <a:defRPr b="0" i="1" sz="825" u="none" cap="none" strike="noStrike">
                <a:solidFill>
                  <a:srgbClr val="F5F5F5"/>
                </a:solidFill>
                <a:latin typeface="Century Schoolbook"/>
                <a:ea typeface="Century Schoolbook"/>
                <a:cs typeface="Century Schoolbook"/>
                <a:sym typeface="Century Schoolbook"/>
              </a:defRPr>
            </a:lvl6pPr>
            <a:lvl7pPr indent="0" lvl="6" marL="0" marR="0" algn="r">
              <a:lnSpc>
                <a:spcPct val="100000"/>
              </a:lnSpc>
              <a:spcBef>
                <a:spcPts val="0"/>
              </a:spcBef>
              <a:spcAft>
                <a:spcPts val="0"/>
              </a:spcAft>
              <a:buClr>
                <a:srgbClr val="000000"/>
              </a:buClr>
              <a:buSzPts val="825"/>
              <a:buFont typeface="Arial"/>
              <a:buNone/>
              <a:defRPr b="0" i="1" sz="825" u="none" cap="none" strike="noStrike">
                <a:solidFill>
                  <a:srgbClr val="F5F5F5"/>
                </a:solidFill>
                <a:latin typeface="Century Schoolbook"/>
                <a:ea typeface="Century Schoolbook"/>
                <a:cs typeface="Century Schoolbook"/>
                <a:sym typeface="Century Schoolbook"/>
              </a:defRPr>
            </a:lvl7pPr>
            <a:lvl8pPr indent="0" lvl="7" marL="0" marR="0" algn="r">
              <a:lnSpc>
                <a:spcPct val="100000"/>
              </a:lnSpc>
              <a:spcBef>
                <a:spcPts val="0"/>
              </a:spcBef>
              <a:spcAft>
                <a:spcPts val="0"/>
              </a:spcAft>
              <a:buClr>
                <a:srgbClr val="000000"/>
              </a:buClr>
              <a:buSzPts val="825"/>
              <a:buFont typeface="Arial"/>
              <a:buNone/>
              <a:defRPr b="0" i="1" sz="825" u="none" cap="none" strike="noStrike">
                <a:solidFill>
                  <a:srgbClr val="F5F5F5"/>
                </a:solidFill>
                <a:latin typeface="Century Schoolbook"/>
                <a:ea typeface="Century Schoolbook"/>
                <a:cs typeface="Century Schoolbook"/>
                <a:sym typeface="Century Schoolbook"/>
              </a:defRPr>
            </a:lvl8pPr>
            <a:lvl9pPr indent="0" lvl="8" marL="0" marR="0" algn="r">
              <a:lnSpc>
                <a:spcPct val="100000"/>
              </a:lnSpc>
              <a:spcBef>
                <a:spcPts val="0"/>
              </a:spcBef>
              <a:spcAft>
                <a:spcPts val="0"/>
              </a:spcAft>
              <a:buClr>
                <a:srgbClr val="000000"/>
              </a:buClr>
              <a:buSzPts val="825"/>
              <a:buFont typeface="Arial"/>
              <a:buNone/>
              <a:defRPr b="0" i="1" sz="825" u="none" cap="none" strike="noStrike">
                <a:solidFill>
                  <a:srgbClr val="F5F5F5"/>
                </a:solidFill>
                <a:latin typeface="Century Schoolbook"/>
                <a:ea typeface="Century Schoolbook"/>
                <a:cs typeface="Century Schoolbook"/>
                <a:sym typeface="Century Schoolbook"/>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27" name="Shape 227"/>
        <p:cNvGrpSpPr/>
        <p:nvPr/>
      </p:nvGrpSpPr>
      <p:grpSpPr>
        <a:xfrm>
          <a:off x="0" y="0"/>
          <a:ext cx="0" cy="0"/>
          <a:chOff x="0" y="0"/>
          <a:chExt cx="0" cy="0"/>
        </a:xfrm>
      </p:grpSpPr>
      <p:sp>
        <p:nvSpPr>
          <p:cNvPr id="228" name="Google Shape;228;p59"/>
          <p:cNvSpPr txBox="1"/>
          <p:nvPr>
            <p:ph type="title"/>
          </p:nvPr>
        </p:nvSpPr>
        <p:spPr>
          <a:xfrm>
            <a:off x="571501" y="559678"/>
            <a:ext cx="2875430" cy="4952492"/>
          </a:xfrm>
          <a:prstGeom prst="rect">
            <a:avLst/>
          </a:prstGeom>
          <a:noFill/>
          <a:ln>
            <a:noFill/>
          </a:ln>
        </p:spPr>
        <p:txBody>
          <a:bodyPr anchorCtr="0" anchor="t" bIns="45700" lIns="91425" spcFirstLastPara="1" rIns="91425" wrap="square" tIns="45700">
            <a:normAutofit/>
          </a:bodyPr>
          <a:lstStyle>
            <a:lvl1pPr lvl="0" algn="r">
              <a:lnSpc>
                <a:spcPct val="9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9" name="Google Shape;229;p59"/>
          <p:cNvSpPr txBox="1"/>
          <p:nvPr>
            <p:ph idx="10" type="dt"/>
          </p:nvPr>
        </p:nvSpPr>
        <p:spPr>
          <a:xfrm>
            <a:off x="571501" y="5930063"/>
            <a:ext cx="2861142" cy="365125"/>
          </a:xfrm>
          <a:prstGeom prst="rect">
            <a:avLst/>
          </a:prstGeom>
          <a:noFill/>
          <a:ln>
            <a:noFill/>
          </a:ln>
        </p:spPr>
        <p:txBody>
          <a:bodyPr anchorCtr="0" anchor="t"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0" name="Google Shape;230;p59"/>
          <p:cNvSpPr txBox="1"/>
          <p:nvPr>
            <p:ph idx="11" type="ftr"/>
          </p:nvPr>
        </p:nvSpPr>
        <p:spPr>
          <a:xfrm>
            <a:off x="571501" y="6314443"/>
            <a:ext cx="2861142" cy="365125"/>
          </a:xfrm>
          <a:prstGeom prst="rect">
            <a:avLst/>
          </a:prstGeom>
          <a:noFill/>
          <a:ln>
            <a:noFill/>
          </a:ln>
        </p:spPr>
        <p:txBody>
          <a:bodyPr anchorCtr="0" anchor="t"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1" name="Google Shape;231;p59"/>
          <p:cNvSpPr txBox="1"/>
          <p:nvPr>
            <p:ph idx="12" type="sldNum"/>
          </p:nvPr>
        </p:nvSpPr>
        <p:spPr>
          <a:xfrm>
            <a:off x="8736013" y="5607595"/>
            <a:ext cx="40798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825"/>
              <a:buFont typeface="Arial"/>
              <a:buNone/>
              <a:defRPr b="0" i="1" sz="825" u="none" cap="none" strike="noStrike">
                <a:solidFill>
                  <a:srgbClr val="F5F5F5"/>
                </a:solidFill>
                <a:latin typeface="Century Schoolbook"/>
                <a:ea typeface="Century Schoolbook"/>
                <a:cs typeface="Century Schoolbook"/>
                <a:sym typeface="Century Schoolbook"/>
              </a:defRPr>
            </a:lvl1pPr>
            <a:lvl2pPr indent="0" lvl="1" marL="0" marR="0" algn="r">
              <a:lnSpc>
                <a:spcPct val="100000"/>
              </a:lnSpc>
              <a:spcBef>
                <a:spcPts val="0"/>
              </a:spcBef>
              <a:spcAft>
                <a:spcPts val="0"/>
              </a:spcAft>
              <a:buClr>
                <a:srgbClr val="000000"/>
              </a:buClr>
              <a:buSzPts val="825"/>
              <a:buFont typeface="Arial"/>
              <a:buNone/>
              <a:defRPr b="0" i="1" sz="825" u="none" cap="none" strike="noStrike">
                <a:solidFill>
                  <a:srgbClr val="F5F5F5"/>
                </a:solidFill>
                <a:latin typeface="Century Schoolbook"/>
                <a:ea typeface="Century Schoolbook"/>
                <a:cs typeface="Century Schoolbook"/>
                <a:sym typeface="Century Schoolbook"/>
              </a:defRPr>
            </a:lvl2pPr>
            <a:lvl3pPr indent="0" lvl="2" marL="0" marR="0" algn="r">
              <a:lnSpc>
                <a:spcPct val="100000"/>
              </a:lnSpc>
              <a:spcBef>
                <a:spcPts val="0"/>
              </a:spcBef>
              <a:spcAft>
                <a:spcPts val="0"/>
              </a:spcAft>
              <a:buClr>
                <a:srgbClr val="000000"/>
              </a:buClr>
              <a:buSzPts val="825"/>
              <a:buFont typeface="Arial"/>
              <a:buNone/>
              <a:defRPr b="0" i="1" sz="825" u="none" cap="none" strike="noStrike">
                <a:solidFill>
                  <a:srgbClr val="F5F5F5"/>
                </a:solidFill>
                <a:latin typeface="Century Schoolbook"/>
                <a:ea typeface="Century Schoolbook"/>
                <a:cs typeface="Century Schoolbook"/>
                <a:sym typeface="Century Schoolbook"/>
              </a:defRPr>
            </a:lvl3pPr>
            <a:lvl4pPr indent="0" lvl="3" marL="0" marR="0" algn="r">
              <a:lnSpc>
                <a:spcPct val="100000"/>
              </a:lnSpc>
              <a:spcBef>
                <a:spcPts val="0"/>
              </a:spcBef>
              <a:spcAft>
                <a:spcPts val="0"/>
              </a:spcAft>
              <a:buClr>
                <a:srgbClr val="000000"/>
              </a:buClr>
              <a:buSzPts val="825"/>
              <a:buFont typeface="Arial"/>
              <a:buNone/>
              <a:defRPr b="0" i="1" sz="825" u="none" cap="none" strike="noStrike">
                <a:solidFill>
                  <a:srgbClr val="F5F5F5"/>
                </a:solidFill>
                <a:latin typeface="Century Schoolbook"/>
                <a:ea typeface="Century Schoolbook"/>
                <a:cs typeface="Century Schoolbook"/>
                <a:sym typeface="Century Schoolbook"/>
              </a:defRPr>
            </a:lvl4pPr>
            <a:lvl5pPr indent="0" lvl="4" marL="0" marR="0" algn="r">
              <a:lnSpc>
                <a:spcPct val="100000"/>
              </a:lnSpc>
              <a:spcBef>
                <a:spcPts val="0"/>
              </a:spcBef>
              <a:spcAft>
                <a:spcPts val="0"/>
              </a:spcAft>
              <a:buClr>
                <a:srgbClr val="000000"/>
              </a:buClr>
              <a:buSzPts val="825"/>
              <a:buFont typeface="Arial"/>
              <a:buNone/>
              <a:defRPr b="0" i="1" sz="825" u="none" cap="none" strike="noStrike">
                <a:solidFill>
                  <a:srgbClr val="F5F5F5"/>
                </a:solidFill>
                <a:latin typeface="Century Schoolbook"/>
                <a:ea typeface="Century Schoolbook"/>
                <a:cs typeface="Century Schoolbook"/>
                <a:sym typeface="Century Schoolbook"/>
              </a:defRPr>
            </a:lvl5pPr>
            <a:lvl6pPr indent="0" lvl="5" marL="0" marR="0" algn="r">
              <a:lnSpc>
                <a:spcPct val="100000"/>
              </a:lnSpc>
              <a:spcBef>
                <a:spcPts val="0"/>
              </a:spcBef>
              <a:spcAft>
                <a:spcPts val="0"/>
              </a:spcAft>
              <a:buClr>
                <a:srgbClr val="000000"/>
              </a:buClr>
              <a:buSzPts val="825"/>
              <a:buFont typeface="Arial"/>
              <a:buNone/>
              <a:defRPr b="0" i="1" sz="825" u="none" cap="none" strike="noStrike">
                <a:solidFill>
                  <a:srgbClr val="F5F5F5"/>
                </a:solidFill>
                <a:latin typeface="Century Schoolbook"/>
                <a:ea typeface="Century Schoolbook"/>
                <a:cs typeface="Century Schoolbook"/>
                <a:sym typeface="Century Schoolbook"/>
              </a:defRPr>
            </a:lvl6pPr>
            <a:lvl7pPr indent="0" lvl="6" marL="0" marR="0" algn="r">
              <a:lnSpc>
                <a:spcPct val="100000"/>
              </a:lnSpc>
              <a:spcBef>
                <a:spcPts val="0"/>
              </a:spcBef>
              <a:spcAft>
                <a:spcPts val="0"/>
              </a:spcAft>
              <a:buClr>
                <a:srgbClr val="000000"/>
              </a:buClr>
              <a:buSzPts val="825"/>
              <a:buFont typeface="Arial"/>
              <a:buNone/>
              <a:defRPr b="0" i="1" sz="825" u="none" cap="none" strike="noStrike">
                <a:solidFill>
                  <a:srgbClr val="F5F5F5"/>
                </a:solidFill>
                <a:latin typeface="Century Schoolbook"/>
                <a:ea typeface="Century Schoolbook"/>
                <a:cs typeface="Century Schoolbook"/>
                <a:sym typeface="Century Schoolbook"/>
              </a:defRPr>
            </a:lvl7pPr>
            <a:lvl8pPr indent="0" lvl="7" marL="0" marR="0" algn="r">
              <a:lnSpc>
                <a:spcPct val="100000"/>
              </a:lnSpc>
              <a:spcBef>
                <a:spcPts val="0"/>
              </a:spcBef>
              <a:spcAft>
                <a:spcPts val="0"/>
              </a:spcAft>
              <a:buClr>
                <a:srgbClr val="000000"/>
              </a:buClr>
              <a:buSzPts val="825"/>
              <a:buFont typeface="Arial"/>
              <a:buNone/>
              <a:defRPr b="0" i="1" sz="825" u="none" cap="none" strike="noStrike">
                <a:solidFill>
                  <a:srgbClr val="F5F5F5"/>
                </a:solidFill>
                <a:latin typeface="Century Schoolbook"/>
                <a:ea typeface="Century Schoolbook"/>
                <a:cs typeface="Century Schoolbook"/>
                <a:sym typeface="Century Schoolbook"/>
              </a:defRPr>
            </a:lvl8pPr>
            <a:lvl9pPr indent="0" lvl="8" marL="0" marR="0" algn="r">
              <a:lnSpc>
                <a:spcPct val="100000"/>
              </a:lnSpc>
              <a:spcBef>
                <a:spcPts val="0"/>
              </a:spcBef>
              <a:spcAft>
                <a:spcPts val="0"/>
              </a:spcAft>
              <a:buClr>
                <a:srgbClr val="000000"/>
              </a:buClr>
              <a:buSzPts val="825"/>
              <a:buFont typeface="Arial"/>
              <a:buNone/>
              <a:defRPr b="0" i="1" sz="825" u="none" cap="none" strike="noStrike">
                <a:solidFill>
                  <a:srgbClr val="F5F5F5"/>
                </a:solidFill>
                <a:latin typeface="Century Schoolbook"/>
                <a:ea typeface="Century Schoolbook"/>
                <a:cs typeface="Century Schoolbook"/>
                <a:sym typeface="Century Schoolbook"/>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bg>
      <p:bgPr>
        <a:solidFill>
          <a:schemeClr val="lt2"/>
        </a:solidFill>
      </p:bgPr>
    </p:bg>
    <p:spTree>
      <p:nvGrpSpPr>
        <p:cNvPr id="34" name="Shape 34"/>
        <p:cNvGrpSpPr/>
        <p:nvPr/>
      </p:nvGrpSpPr>
      <p:grpSpPr>
        <a:xfrm>
          <a:off x="0" y="0"/>
          <a:ext cx="0" cy="0"/>
          <a:chOff x="0" y="0"/>
          <a:chExt cx="0" cy="0"/>
        </a:xfrm>
      </p:grpSpPr>
      <p:sp>
        <p:nvSpPr>
          <p:cNvPr id="35" name="Google Shape;35;p46" title="Page Number Shape"/>
          <p:cNvSpPr/>
          <p:nvPr/>
        </p:nvSpPr>
        <p:spPr>
          <a:xfrm>
            <a:off x="8736012" y="1393748"/>
            <a:ext cx="407988" cy="819150"/>
          </a:xfrm>
          <a:custGeom>
            <a:rect b="b" l="l" r="r" t="t"/>
            <a:pathLst>
              <a:path extrusionOk="0" h="3612" w="1799">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rgbClr val="262626"/>
          </a:solidFill>
          <a:ln>
            <a:noFill/>
          </a:ln>
        </p:spPr>
      </p:sp>
      <p:sp>
        <p:nvSpPr>
          <p:cNvPr id="36" name="Google Shape;36;p46"/>
          <p:cNvSpPr txBox="1"/>
          <p:nvPr>
            <p:ph type="title"/>
          </p:nvPr>
        </p:nvSpPr>
        <p:spPr>
          <a:xfrm>
            <a:off x="1460755" y="2571723"/>
            <a:ext cx="6222491" cy="3286153"/>
          </a:xfrm>
          <a:prstGeom prst="rect">
            <a:avLst/>
          </a:prstGeom>
          <a:noFill/>
          <a:ln>
            <a:noFill/>
          </a:ln>
        </p:spPr>
        <p:txBody>
          <a:bodyPr anchorCtr="0" anchor="t" bIns="45700" lIns="91425" spcFirstLastPara="1" rIns="91425" wrap="square" tIns="45700">
            <a:normAutofit/>
          </a:bodyPr>
          <a:lstStyle>
            <a:lvl1pPr lvl="0" algn="r">
              <a:lnSpc>
                <a:spcPct val="85000"/>
              </a:lnSpc>
              <a:spcBef>
                <a:spcPts val="0"/>
              </a:spcBef>
              <a:spcAft>
                <a:spcPts val="0"/>
              </a:spcAft>
              <a:buClr>
                <a:srgbClr val="262626"/>
              </a:buClr>
              <a:buSzPts val="5800"/>
              <a:buFont typeface="Century Schoolbook"/>
              <a:buNone/>
              <a:defRPr sz="5800" cap="none">
                <a:solidFill>
                  <a:srgbClr val="26262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46"/>
          <p:cNvSpPr txBox="1"/>
          <p:nvPr>
            <p:ph idx="1" type="body"/>
          </p:nvPr>
        </p:nvSpPr>
        <p:spPr>
          <a:xfrm>
            <a:off x="1460755" y="1393748"/>
            <a:ext cx="6301072" cy="819150"/>
          </a:xfrm>
          <a:prstGeom prst="rect">
            <a:avLst/>
          </a:prstGeom>
          <a:noFill/>
          <a:ln>
            <a:noFill/>
          </a:ln>
        </p:spPr>
        <p:txBody>
          <a:bodyPr anchorCtr="0" anchor="ctr" bIns="45700" lIns="91425" spcFirstLastPara="1" rIns="91425" wrap="square" tIns="45700">
            <a:normAutofit/>
          </a:bodyPr>
          <a:lstStyle>
            <a:lvl1pPr indent="-228600" lvl="0" marL="457200" algn="r">
              <a:lnSpc>
                <a:spcPct val="113000"/>
              </a:lnSpc>
              <a:spcBef>
                <a:spcPts val="0"/>
              </a:spcBef>
              <a:spcAft>
                <a:spcPts val="0"/>
              </a:spcAft>
              <a:buClr>
                <a:srgbClr val="262626"/>
              </a:buClr>
              <a:buSzPts val="1800"/>
              <a:buNone/>
              <a:defRPr b="0" i="1" sz="1800">
                <a:solidFill>
                  <a:srgbClr val="262626"/>
                </a:solidFill>
              </a:defRPr>
            </a:lvl1pPr>
            <a:lvl2pPr indent="-228600" lvl="1" marL="914400" algn="l">
              <a:lnSpc>
                <a:spcPct val="112000"/>
              </a:lnSpc>
              <a:spcBef>
                <a:spcPts val="900"/>
              </a:spcBef>
              <a:spcAft>
                <a:spcPts val="0"/>
              </a:spcAft>
              <a:buClr>
                <a:srgbClr val="888888"/>
              </a:buClr>
              <a:buSzPts val="1500"/>
              <a:buNone/>
              <a:defRPr sz="1500">
                <a:solidFill>
                  <a:srgbClr val="888888"/>
                </a:solidFill>
              </a:defRPr>
            </a:lvl2pPr>
            <a:lvl3pPr indent="-228600" lvl="2" marL="1371600" algn="l">
              <a:lnSpc>
                <a:spcPct val="112000"/>
              </a:lnSpc>
              <a:spcBef>
                <a:spcPts val="900"/>
              </a:spcBef>
              <a:spcAft>
                <a:spcPts val="0"/>
              </a:spcAft>
              <a:buClr>
                <a:srgbClr val="888888"/>
              </a:buClr>
              <a:buSzPts val="1350"/>
              <a:buNone/>
              <a:defRPr sz="1350">
                <a:solidFill>
                  <a:srgbClr val="888888"/>
                </a:solidFill>
              </a:defRPr>
            </a:lvl3pPr>
            <a:lvl4pPr indent="-228600" lvl="3" marL="1828800" algn="l">
              <a:lnSpc>
                <a:spcPct val="112000"/>
              </a:lnSpc>
              <a:spcBef>
                <a:spcPts val="900"/>
              </a:spcBef>
              <a:spcAft>
                <a:spcPts val="0"/>
              </a:spcAft>
              <a:buClr>
                <a:srgbClr val="888888"/>
              </a:buClr>
              <a:buSzPts val="1200"/>
              <a:buNone/>
              <a:defRPr sz="1200">
                <a:solidFill>
                  <a:srgbClr val="888888"/>
                </a:solidFill>
              </a:defRPr>
            </a:lvl4pPr>
            <a:lvl5pPr indent="-228600" lvl="4" marL="2286000" algn="l">
              <a:lnSpc>
                <a:spcPct val="112000"/>
              </a:lnSpc>
              <a:spcBef>
                <a:spcPts val="900"/>
              </a:spcBef>
              <a:spcAft>
                <a:spcPts val="0"/>
              </a:spcAft>
              <a:buClr>
                <a:srgbClr val="888888"/>
              </a:buClr>
              <a:buSzPts val="1200"/>
              <a:buNone/>
              <a:defRPr sz="1200">
                <a:solidFill>
                  <a:srgbClr val="888888"/>
                </a:solidFill>
              </a:defRPr>
            </a:lvl5pPr>
            <a:lvl6pPr indent="-228600" lvl="5" marL="2743200" algn="l">
              <a:lnSpc>
                <a:spcPct val="112000"/>
              </a:lnSpc>
              <a:spcBef>
                <a:spcPts val="975"/>
              </a:spcBef>
              <a:spcAft>
                <a:spcPts val="0"/>
              </a:spcAft>
              <a:buClr>
                <a:srgbClr val="888888"/>
              </a:buClr>
              <a:buSzPts val="1200"/>
              <a:buNone/>
              <a:defRPr sz="1200">
                <a:solidFill>
                  <a:srgbClr val="888888"/>
                </a:solidFill>
              </a:defRPr>
            </a:lvl6pPr>
            <a:lvl7pPr indent="-228600" lvl="6" marL="3200400" algn="l">
              <a:lnSpc>
                <a:spcPct val="112000"/>
              </a:lnSpc>
              <a:spcBef>
                <a:spcPts val="975"/>
              </a:spcBef>
              <a:spcAft>
                <a:spcPts val="0"/>
              </a:spcAft>
              <a:buClr>
                <a:srgbClr val="888888"/>
              </a:buClr>
              <a:buSzPts val="1200"/>
              <a:buNone/>
              <a:defRPr sz="1200">
                <a:solidFill>
                  <a:srgbClr val="888888"/>
                </a:solidFill>
              </a:defRPr>
            </a:lvl7pPr>
            <a:lvl8pPr indent="-228600" lvl="7" marL="3657600" algn="l">
              <a:lnSpc>
                <a:spcPct val="112000"/>
              </a:lnSpc>
              <a:spcBef>
                <a:spcPts val="975"/>
              </a:spcBef>
              <a:spcAft>
                <a:spcPts val="0"/>
              </a:spcAft>
              <a:buClr>
                <a:srgbClr val="888888"/>
              </a:buClr>
              <a:buSzPts val="1200"/>
              <a:buNone/>
              <a:defRPr sz="1200">
                <a:solidFill>
                  <a:srgbClr val="888888"/>
                </a:solidFill>
              </a:defRPr>
            </a:lvl8pPr>
            <a:lvl9pPr indent="-228600" lvl="8" marL="4114800" algn="l">
              <a:lnSpc>
                <a:spcPct val="112000"/>
              </a:lnSpc>
              <a:spcBef>
                <a:spcPts val="975"/>
              </a:spcBef>
              <a:spcAft>
                <a:spcPts val="0"/>
              </a:spcAft>
              <a:buClr>
                <a:srgbClr val="888888"/>
              </a:buClr>
              <a:buSzPts val="1200"/>
              <a:buNone/>
              <a:defRPr sz="1200">
                <a:solidFill>
                  <a:srgbClr val="888888"/>
                </a:solidFill>
              </a:defRPr>
            </a:lvl9pPr>
          </a:lstStyle>
          <a:p/>
        </p:txBody>
      </p:sp>
      <p:sp>
        <p:nvSpPr>
          <p:cNvPr id="38" name="Google Shape;38;p46"/>
          <p:cNvSpPr txBox="1"/>
          <p:nvPr>
            <p:ph idx="10" type="dt"/>
          </p:nvPr>
        </p:nvSpPr>
        <p:spPr>
          <a:xfrm>
            <a:off x="6557216" y="6314440"/>
            <a:ext cx="1197467" cy="365125"/>
          </a:xfrm>
          <a:prstGeom prst="rect">
            <a:avLst/>
          </a:prstGeom>
          <a:noFill/>
          <a:ln>
            <a:noFill/>
          </a:ln>
        </p:spPr>
        <p:txBody>
          <a:bodyPr anchorCtr="0" anchor="t" bIns="45700" lIns="91425" spcFirstLastPara="1" rIns="91425" wrap="square" tIns="45700">
            <a:noAutofit/>
          </a:bodyPr>
          <a:lstStyle>
            <a:lvl1pPr lvl="0" algn="r">
              <a:lnSpc>
                <a:spcPct val="100000"/>
              </a:lnSpc>
              <a:spcBef>
                <a:spcPts val="0"/>
              </a:spcBef>
              <a:spcAft>
                <a:spcPts val="0"/>
              </a:spcAft>
              <a:buSzPts val="1400"/>
              <a:buNone/>
              <a:defRPr sz="900">
                <a:solidFill>
                  <a:srgbClr val="26262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46"/>
          <p:cNvSpPr txBox="1"/>
          <p:nvPr>
            <p:ph idx="11" type="ftr"/>
          </p:nvPr>
        </p:nvSpPr>
        <p:spPr>
          <a:xfrm>
            <a:off x="1460755" y="6314441"/>
            <a:ext cx="4860170" cy="365125"/>
          </a:xfrm>
          <a:prstGeom prst="rect">
            <a:avLst/>
          </a:prstGeom>
          <a:noFill/>
          <a:ln>
            <a:noFill/>
          </a:ln>
        </p:spPr>
        <p:txBody>
          <a:bodyPr anchorCtr="0" anchor="t" bIns="45700" lIns="91425" spcFirstLastPara="1" rIns="91425" wrap="square" tIns="45700">
            <a:noAutofit/>
          </a:bodyPr>
          <a:lstStyle>
            <a:lvl1pPr lvl="0" algn="r">
              <a:lnSpc>
                <a:spcPct val="100000"/>
              </a:lnSpc>
              <a:spcBef>
                <a:spcPts val="0"/>
              </a:spcBef>
              <a:spcAft>
                <a:spcPts val="0"/>
              </a:spcAft>
              <a:buSzPts val="1400"/>
              <a:buNone/>
              <a:defRPr b="0">
                <a:solidFill>
                  <a:srgbClr val="26262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46"/>
          <p:cNvSpPr txBox="1"/>
          <p:nvPr>
            <p:ph idx="12" type="sldNum"/>
          </p:nvPr>
        </p:nvSpPr>
        <p:spPr>
          <a:xfrm>
            <a:off x="8736012" y="1620761"/>
            <a:ext cx="40798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100"/>
              <a:buFont typeface="Arial"/>
              <a:buNone/>
              <a:defRPr b="0" i="1" sz="1100" u="none" cap="none" strike="noStrike">
                <a:solidFill>
                  <a:schemeClr val="lt2"/>
                </a:solidFill>
                <a:latin typeface="Century Schoolbook"/>
                <a:ea typeface="Century Schoolbook"/>
                <a:cs typeface="Century Schoolbook"/>
                <a:sym typeface="Century Schoolbook"/>
              </a:defRPr>
            </a:lvl1pPr>
            <a:lvl2pPr indent="0" lvl="1" marL="0" marR="0" algn="r">
              <a:lnSpc>
                <a:spcPct val="100000"/>
              </a:lnSpc>
              <a:spcBef>
                <a:spcPts val="0"/>
              </a:spcBef>
              <a:spcAft>
                <a:spcPts val="0"/>
              </a:spcAft>
              <a:buClr>
                <a:srgbClr val="000000"/>
              </a:buClr>
              <a:buSzPts val="1100"/>
              <a:buFont typeface="Arial"/>
              <a:buNone/>
              <a:defRPr b="0" i="1" sz="1100" u="none" cap="none" strike="noStrike">
                <a:solidFill>
                  <a:schemeClr val="lt2"/>
                </a:solidFill>
                <a:latin typeface="Century Schoolbook"/>
                <a:ea typeface="Century Schoolbook"/>
                <a:cs typeface="Century Schoolbook"/>
                <a:sym typeface="Century Schoolbook"/>
              </a:defRPr>
            </a:lvl2pPr>
            <a:lvl3pPr indent="0" lvl="2" marL="0" marR="0" algn="r">
              <a:lnSpc>
                <a:spcPct val="100000"/>
              </a:lnSpc>
              <a:spcBef>
                <a:spcPts val="0"/>
              </a:spcBef>
              <a:spcAft>
                <a:spcPts val="0"/>
              </a:spcAft>
              <a:buClr>
                <a:srgbClr val="000000"/>
              </a:buClr>
              <a:buSzPts val="1100"/>
              <a:buFont typeface="Arial"/>
              <a:buNone/>
              <a:defRPr b="0" i="1" sz="1100" u="none" cap="none" strike="noStrike">
                <a:solidFill>
                  <a:schemeClr val="lt2"/>
                </a:solidFill>
                <a:latin typeface="Century Schoolbook"/>
                <a:ea typeface="Century Schoolbook"/>
                <a:cs typeface="Century Schoolbook"/>
                <a:sym typeface="Century Schoolbook"/>
              </a:defRPr>
            </a:lvl3pPr>
            <a:lvl4pPr indent="0" lvl="3" marL="0" marR="0" algn="r">
              <a:lnSpc>
                <a:spcPct val="100000"/>
              </a:lnSpc>
              <a:spcBef>
                <a:spcPts val="0"/>
              </a:spcBef>
              <a:spcAft>
                <a:spcPts val="0"/>
              </a:spcAft>
              <a:buClr>
                <a:srgbClr val="000000"/>
              </a:buClr>
              <a:buSzPts val="1100"/>
              <a:buFont typeface="Arial"/>
              <a:buNone/>
              <a:defRPr b="0" i="1" sz="1100" u="none" cap="none" strike="noStrike">
                <a:solidFill>
                  <a:schemeClr val="lt2"/>
                </a:solidFill>
                <a:latin typeface="Century Schoolbook"/>
                <a:ea typeface="Century Schoolbook"/>
                <a:cs typeface="Century Schoolbook"/>
                <a:sym typeface="Century Schoolbook"/>
              </a:defRPr>
            </a:lvl4pPr>
            <a:lvl5pPr indent="0" lvl="4" marL="0" marR="0" algn="r">
              <a:lnSpc>
                <a:spcPct val="100000"/>
              </a:lnSpc>
              <a:spcBef>
                <a:spcPts val="0"/>
              </a:spcBef>
              <a:spcAft>
                <a:spcPts val="0"/>
              </a:spcAft>
              <a:buClr>
                <a:srgbClr val="000000"/>
              </a:buClr>
              <a:buSzPts val="1100"/>
              <a:buFont typeface="Arial"/>
              <a:buNone/>
              <a:defRPr b="0" i="1" sz="1100" u="none" cap="none" strike="noStrike">
                <a:solidFill>
                  <a:schemeClr val="lt2"/>
                </a:solidFill>
                <a:latin typeface="Century Schoolbook"/>
                <a:ea typeface="Century Schoolbook"/>
                <a:cs typeface="Century Schoolbook"/>
                <a:sym typeface="Century Schoolbook"/>
              </a:defRPr>
            </a:lvl5pPr>
            <a:lvl6pPr indent="0" lvl="5" marL="0" marR="0" algn="r">
              <a:lnSpc>
                <a:spcPct val="100000"/>
              </a:lnSpc>
              <a:spcBef>
                <a:spcPts val="0"/>
              </a:spcBef>
              <a:spcAft>
                <a:spcPts val="0"/>
              </a:spcAft>
              <a:buClr>
                <a:srgbClr val="000000"/>
              </a:buClr>
              <a:buSzPts val="1100"/>
              <a:buFont typeface="Arial"/>
              <a:buNone/>
              <a:defRPr b="0" i="1" sz="1100" u="none" cap="none" strike="noStrike">
                <a:solidFill>
                  <a:schemeClr val="lt2"/>
                </a:solidFill>
                <a:latin typeface="Century Schoolbook"/>
                <a:ea typeface="Century Schoolbook"/>
                <a:cs typeface="Century Schoolbook"/>
                <a:sym typeface="Century Schoolbook"/>
              </a:defRPr>
            </a:lvl6pPr>
            <a:lvl7pPr indent="0" lvl="6" marL="0" marR="0" algn="r">
              <a:lnSpc>
                <a:spcPct val="100000"/>
              </a:lnSpc>
              <a:spcBef>
                <a:spcPts val="0"/>
              </a:spcBef>
              <a:spcAft>
                <a:spcPts val="0"/>
              </a:spcAft>
              <a:buClr>
                <a:srgbClr val="000000"/>
              </a:buClr>
              <a:buSzPts val="1100"/>
              <a:buFont typeface="Arial"/>
              <a:buNone/>
              <a:defRPr b="0" i="1" sz="1100" u="none" cap="none" strike="noStrike">
                <a:solidFill>
                  <a:schemeClr val="lt2"/>
                </a:solidFill>
                <a:latin typeface="Century Schoolbook"/>
                <a:ea typeface="Century Schoolbook"/>
                <a:cs typeface="Century Schoolbook"/>
                <a:sym typeface="Century Schoolbook"/>
              </a:defRPr>
            </a:lvl7pPr>
            <a:lvl8pPr indent="0" lvl="7" marL="0" marR="0" algn="r">
              <a:lnSpc>
                <a:spcPct val="100000"/>
              </a:lnSpc>
              <a:spcBef>
                <a:spcPts val="0"/>
              </a:spcBef>
              <a:spcAft>
                <a:spcPts val="0"/>
              </a:spcAft>
              <a:buClr>
                <a:srgbClr val="000000"/>
              </a:buClr>
              <a:buSzPts val="1100"/>
              <a:buFont typeface="Arial"/>
              <a:buNone/>
              <a:defRPr b="0" i="1" sz="1100" u="none" cap="none" strike="noStrike">
                <a:solidFill>
                  <a:schemeClr val="lt2"/>
                </a:solidFill>
                <a:latin typeface="Century Schoolbook"/>
                <a:ea typeface="Century Schoolbook"/>
                <a:cs typeface="Century Schoolbook"/>
                <a:sym typeface="Century Schoolbook"/>
              </a:defRPr>
            </a:lvl8pPr>
            <a:lvl9pPr indent="0" lvl="8" marL="0" marR="0" algn="r">
              <a:lnSpc>
                <a:spcPct val="100000"/>
              </a:lnSpc>
              <a:spcBef>
                <a:spcPts val="0"/>
              </a:spcBef>
              <a:spcAft>
                <a:spcPts val="0"/>
              </a:spcAft>
              <a:buClr>
                <a:srgbClr val="000000"/>
              </a:buClr>
              <a:buSzPts val="1100"/>
              <a:buFont typeface="Arial"/>
              <a:buNone/>
              <a:defRPr b="0" i="1" sz="1100" u="none" cap="none" strike="noStrike">
                <a:solidFill>
                  <a:schemeClr val="lt2"/>
                </a:solidFill>
                <a:latin typeface="Century Schoolbook"/>
                <a:ea typeface="Century Schoolbook"/>
                <a:cs typeface="Century Schoolbook"/>
                <a:sym typeface="Century Schoolbook"/>
              </a:defRPr>
            </a:lvl9pPr>
          </a:lstStyle>
          <a:p>
            <a:pPr indent="0" lvl="0" marL="0" rtl="0" algn="r">
              <a:spcBef>
                <a:spcPts val="0"/>
              </a:spcBef>
              <a:spcAft>
                <a:spcPts val="0"/>
              </a:spcAft>
              <a:buNone/>
            </a:pPr>
            <a:fld id="{00000000-1234-1234-1234-123412341234}" type="slidenum">
              <a:rPr lang="en-US"/>
              <a:t>‹#›</a:t>
            </a:fld>
            <a:endParaRPr/>
          </a:p>
        </p:txBody>
      </p:sp>
      <p:cxnSp>
        <p:nvCxnSpPr>
          <p:cNvPr id="41" name="Google Shape;41;p46"/>
          <p:cNvCxnSpPr/>
          <p:nvPr/>
        </p:nvCxnSpPr>
        <p:spPr>
          <a:xfrm rot="10800000">
            <a:off x="1" y="6178167"/>
            <a:ext cx="7683245" cy="0"/>
          </a:xfrm>
          <a:prstGeom prst="straightConnector1">
            <a:avLst/>
          </a:prstGeom>
          <a:noFill/>
          <a:ln cap="flat" cmpd="sng" w="25400">
            <a:solidFill>
              <a:srgbClr val="262626"/>
            </a:solidFill>
            <a:prstDash val="solid"/>
            <a:round/>
            <a:headEnd len="sm" w="sm" type="none"/>
            <a:tailEnd len="sm" w="sm" type="none"/>
          </a:ln>
        </p:spPr>
      </p:cxnSp>
      <p:cxnSp>
        <p:nvCxnSpPr>
          <p:cNvPr id="42" name="Google Shape;42;p46"/>
          <p:cNvCxnSpPr/>
          <p:nvPr/>
        </p:nvCxnSpPr>
        <p:spPr>
          <a:xfrm rot="10800000">
            <a:off x="1" y="6178167"/>
            <a:ext cx="7683245" cy="0"/>
          </a:xfrm>
          <a:prstGeom prst="straightConnector1">
            <a:avLst/>
          </a:prstGeom>
          <a:noFill/>
          <a:ln cap="flat" cmpd="sng" w="25400">
            <a:solidFill>
              <a:srgbClr val="262626"/>
            </a:solidFill>
            <a:prstDash val="solid"/>
            <a:round/>
            <a:headEnd len="sm" w="sm" type="none"/>
            <a:tailEnd len="sm" w="sm" type="none"/>
          </a:ln>
        </p:spPr>
      </p:cxnSp>
    </p:spTree>
  </p:cSld>
  <p:clrMapOvr>
    <a:masterClrMapping/>
  </p:clrMapOvr>
  <p:extLst>
    <p:ext uri="{DCECCB84-F9BA-43D5-87BE-67443E8EF086}">
      <p15:sldGuideLst>
        <p15:guide id="1" pos="6456">
          <p15:clr>
            <a:srgbClr val="FBAE40"/>
          </p15:clr>
        </p15:guide>
        <p15:guide id="2" pos="4842">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232" name="Shape 232"/>
        <p:cNvGrpSpPr/>
        <p:nvPr/>
      </p:nvGrpSpPr>
      <p:grpSpPr>
        <a:xfrm>
          <a:off x="0" y="0"/>
          <a:ext cx="0" cy="0"/>
          <a:chOff x="0" y="0"/>
          <a:chExt cx="0" cy="0"/>
        </a:xfrm>
      </p:grpSpPr>
      <p:sp>
        <p:nvSpPr>
          <p:cNvPr id="233" name="Google Shape;233;p60"/>
          <p:cNvSpPr txBox="1"/>
          <p:nvPr>
            <p:ph type="title"/>
          </p:nvPr>
        </p:nvSpPr>
        <p:spPr>
          <a:xfrm>
            <a:off x="571500" y="555479"/>
            <a:ext cx="2879082" cy="1921022"/>
          </a:xfrm>
          <a:prstGeom prst="rect">
            <a:avLst/>
          </a:prstGeom>
          <a:noFill/>
          <a:ln>
            <a:noFill/>
          </a:ln>
        </p:spPr>
        <p:txBody>
          <a:bodyPr anchorCtr="0" anchor="t" bIns="45700" lIns="91425" spcFirstLastPara="1" rIns="91425" wrap="square" tIns="45700">
            <a:noAutofit/>
          </a:bodyPr>
          <a:lstStyle>
            <a:lvl1pPr lvl="0" algn="r">
              <a:lnSpc>
                <a:spcPct val="93000"/>
              </a:lnSpc>
              <a:spcBef>
                <a:spcPts val="0"/>
              </a:spcBef>
              <a:spcAft>
                <a:spcPts val="0"/>
              </a:spcAft>
              <a:buClr>
                <a:srgbClr val="262626"/>
              </a:buClr>
              <a:buSzPts val="2250"/>
              <a:buFont typeface="Century Schoolbook"/>
              <a:buNone/>
              <a:defRPr sz="225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4" name="Google Shape;234;p60"/>
          <p:cNvSpPr txBox="1"/>
          <p:nvPr>
            <p:ph idx="1" type="body"/>
          </p:nvPr>
        </p:nvSpPr>
        <p:spPr>
          <a:xfrm>
            <a:off x="3886200" y="564147"/>
            <a:ext cx="4686300" cy="5622644"/>
          </a:xfrm>
          <a:prstGeom prst="rect">
            <a:avLst/>
          </a:prstGeom>
          <a:noFill/>
          <a:ln>
            <a:noFill/>
          </a:ln>
        </p:spPr>
        <p:txBody>
          <a:bodyPr anchorCtr="0" anchor="t" bIns="45700" lIns="91425" spcFirstLastPara="1" rIns="91425" wrap="square" tIns="45700">
            <a:normAutofit/>
          </a:bodyPr>
          <a:lstStyle>
            <a:lvl1pPr indent="-323850" lvl="0" marL="457200" algn="l">
              <a:lnSpc>
                <a:spcPct val="112000"/>
              </a:lnSpc>
              <a:spcBef>
                <a:spcPts val="675"/>
              </a:spcBef>
              <a:spcAft>
                <a:spcPts val="0"/>
              </a:spcAft>
              <a:buClr>
                <a:srgbClr val="262626"/>
              </a:buClr>
              <a:buSzPts val="1500"/>
              <a:buChar char="•"/>
              <a:defRPr sz="1500"/>
            </a:lvl1pPr>
            <a:lvl2pPr indent="-314325" lvl="1" marL="914400" algn="l">
              <a:lnSpc>
                <a:spcPct val="112000"/>
              </a:lnSpc>
              <a:spcBef>
                <a:spcPts val="675"/>
              </a:spcBef>
              <a:spcAft>
                <a:spcPts val="0"/>
              </a:spcAft>
              <a:buClr>
                <a:srgbClr val="262626"/>
              </a:buClr>
              <a:buSzPts val="1350"/>
              <a:buChar char="–"/>
              <a:defRPr sz="1350"/>
            </a:lvl2pPr>
            <a:lvl3pPr indent="-304800" lvl="2" marL="1371600" algn="l">
              <a:lnSpc>
                <a:spcPct val="112000"/>
              </a:lnSpc>
              <a:spcBef>
                <a:spcPts val="675"/>
              </a:spcBef>
              <a:spcAft>
                <a:spcPts val="0"/>
              </a:spcAft>
              <a:buClr>
                <a:srgbClr val="262626"/>
              </a:buClr>
              <a:buSzPts val="1200"/>
              <a:buChar char="•"/>
              <a:defRPr sz="1200"/>
            </a:lvl3pPr>
            <a:lvl4pPr indent="-295275" lvl="3" marL="1828800" algn="l">
              <a:lnSpc>
                <a:spcPct val="112000"/>
              </a:lnSpc>
              <a:spcBef>
                <a:spcPts val="675"/>
              </a:spcBef>
              <a:spcAft>
                <a:spcPts val="0"/>
              </a:spcAft>
              <a:buClr>
                <a:srgbClr val="262626"/>
              </a:buClr>
              <a:buSzPts val="1050"/>
              <a:buChar char="–"/>
              <a:defRPr sz="1050"/>
            </a:lvl4pPr>
            <a:lvl5pPr indent="-295275" lvl="4" marL="2286000" algn="l">
              <a:lnSpc>
                <a:spcPct val="112000"/>
              </a:lnSpc>
              <a:spcBef>
                <a:spcPts val="675"/>
              </a:spcBef>
              <a:spcAft>
                <a:spcPts val="0"/>
              </a:spcAft>
              <a:buClr>
                <a:srgbClr val="262626"/>
              </a:buClr>
              <a:buSzPts val="1050"/>
              <a:buChar char="•"/>
              <a:defRPr sz="1050"/>
            </a:lvl5pPr>
            <a:lvl6pPr indent="-295275" lvl="5" marL="2743200" algn="l">
              <a:lnSpc>
                <a:spcPct val="112000"/>
              </a:lnSpc>
              <a:spcBef>
                <a:spcPts val="731"/>
              </a:spcBef>
              <a:spcAft>
                <a:spcPts val="0"/>
              </a:spcAft>
              <a:buClr>
                <a:srgbClr val="262626"/>
              </a:buClr>
              <a:buSzPts val="1050"/>
              <a:buChar char="–"/>
              <a:defRPr sz="1050"/>
            </a:lvl6pPr>
            <a:lvl7pPr indent="-295275" lvl="6" marL="3200400" algn="l">
              <a:lnSpc>
                <a:spcPct val="112000"/>
              </a:lnSpc>
              <a:spcBef>
                <a:spcPts val="731"/>
              </a:spcBef>
              <a:spcAft>
                <a:spcPts val="0"/>
              </a:spcAft>
              <a:buClr>
                <a:srgbClr val="262626"/>
              </a:buClr>
              <a:buSzPts val="1050"/>
              <a:buChar char="•"/>
              <a:defRPr sz="1050"/>
            </a:lvl7pPr>
            <a:lvl8pPr indent="-295275" lvl="7" marL="3657600" algn="l">
              <a:lnSpc>
                <a:spcPct val="112000"/>
              </a:lnSpc>
              <a:spcBef>
                <a:spcPts val="731"/>
              </a:spcBef>
              <a:spcAft>
                <a:spcPts val="0"/>
              </a:spcAft>
              <a:buClr>
                <a:srgbClr val="262626"/>
              </a:buClr>
              <a:buSzPts val="1050"/>
              <a:buChar char="–"/>
              <a:defRPr sz="1050"/>
            </a:lvl8pPr>
            <a:lvl9pPr indent="-295275" lvl="8" marL="4114800" algn="l">
              <a:lnSpc>
                <a:spcPct val="112000"/>
              </a:lnSpc>
              <a:spcBef>
                <a:spcPts val="731"/>
              </a:spcBef>
              <a:spcAft>
                <a:spcPts val="0"/>
              </a:spcAft>
              <a:buClr>
                <a:srgbClr val="262626"/>
              </a:buClr>
              <a:buSzPts val="1050"/>
              <a:buChar char="•"/>
              <a:defRPr sz="1050"/>
            </a:lvl9pPr>
          </a:lstStyle>
          <a:p/>
        </p:txBody>
      </p:sp>
      <p:sp>
        <p:nvSpPr>
          <p:cNvPr id="235" name="Google Shape;235;p60"/>
          <p:cNvSpPr txBox="1"/>
          <p:nvPr>
            <p:ph idx="2" type="body"/>
          </p:nvPr>
        </p:nvSpPr>
        <p:spPr>
          <a:xfrm>
            <a:off x="571500" y="2621515"/>
            <a:ext cx="2879082" cy="3239537"/>
          </a:xfrm>
          <a:prstGeom prst="rect">
            <a:avLst/>
          </a:prstGeom>
          <a:noFill/>
          <a:ln>
            <a:noFill/>
          </a:ln>
        </p:spPr>
        <p:txBody>
          <a:bodyPr anchorCtr="0" anchor="t" bIns="45700" lIns="91425" spcFirstLastPara="1" rIns="91425" wrap="square" tIns="45700">
            <a:normAutofit/>
          </a:bodyPr>
          <a:lstStyle>
            <a:lvl1pPr indent="-228600" lvl="0" marL="457200" algn="r">
              <a:lnSpc>
                <a:spcPct val="125000"/>
              </a:lnSpc>
              <a:spcBef>
                <a:spcPts val="900"/>
              </a:spcBef>
              <a:spcAft>
                <a:spcPts val="0"/>
              </a:spcAft>
              <a:buClr>
                <a:srgbClr val="262626"/>
              </a:buClr>
              <a:buSzPts val="1050"/>
              <a:buNone/>
              <a:defRPr sz="1050"/>
            </a:lvl1pPr>
            <a:lvl2pPr indent="-228600" lvl="1" marL="914400" algn="l">
              <a:lnSpc>
                <a:spcPct val="112000"/>
              </a:lnSpc>
              <a:spcBef>
                <a:spcPts val="675"/>
              </a:spcBef>
              <a:spcAft>
                <a:spcPts val="0"/>
              </a:spcAft>
              <a:buClr>
                <a:srgbClr val="262626"/>
              </a:buClr>
              <a:buSzPts val="788"/>
              <a:buNone/>
              <a:defRPr sz="788"/>
            </a:lvl2pPr>
            <a:lvl3pPr indent="-228600" lvl="2" marL="1371600" algn="l">
              <a:lnSpc>
                <a:spcPct val="112000"/>
              </a:lnSpc>
              <a:spcBef>
                <a:spcPts val="675"/>
              </a:spcBef>
              <a:spcAft>
                <a:spcPts val="0"/>
              </a:spcAft>
              <a:buClr>
                <a:srgbClr val="262626"/>
              </a:buClr>
              <a:buSzPts val="675"/>
              <a:buNone/>
              <a:defRPr sz="675"/>
            </a:lvl3pPr>
            <a:lvl4pPr indent="-228600" lvl="3" marL="1828800" algn="l">
              <a:lnSpc>
                <a:spcPct val="112000"/>
              </a:lnSpc>
              <a:spcBef>
                <a:spcPts val="675"/>
              </a:spcBef>
              <a:spcAft>
                <a:spcPts val="0"/>
              </a:spcAft>
              <a:buClr>
                <a:srgbClr val="262626"/>
              </a:buClr>
              <a:buSzPts val="563"/>
              <a:buNone/>
              <a:defRPr sz="563"/>
            </a:lvl4pPr>
            <a:lvl5pPr indent="-228600" lvl="4" marL="2286000" algn="l">
              <a:lnSpc>
                <a:spcPct val="112000"/>
              </a:lnSpc>
              <a:spcBef>
                <a:spcPts val="675"/>
              </a:spcBef>
              <a:spcAft>
                <a:spcPts val="0"/>
              </a:spcAft>
              <a:buClr>
                <a:srgbClr val="262626"/>
              </a:buClr>
              <a:buSzPts val="563"/>
              <a:buNone/>
              <a:defRPr sz="563"/>
            </a:lvl5pPr>
            <a:lvl6pPr indent="-228600" lvl="5" marL="2743200" algn="l">
              <a:lnSpc>
                <a:spcPct val="112000"/>
              </a:lnSpc>
              <a:spcBef>
                <a:spcPts val="731"/>
              </a:spcBef>
              <a:spcAft>
                <a:spcPts val="0"/>
              </a:spcAft>
              <a:buClr>
                <a:srgbClr val="262626"/>
              </a:buClr>
              <a:buSzPts val="563"/>
              <a:buNone/>
              <a:defRPr sz="563"/>
            </a:lvl6pPr>
            <a:lvl7pPr indent="-228600" lvl="6" marL="3200400" algn="l">
              <a:lnSpc>
                <a:spcPct val="112000"/>
              </a:lnSpc>
              <a:spcBef>
                <a:spcPts val="731"/>
              </a:spcBef>
              <a:spcAft>
                <a:spcPts val="0"/>
              </a:spcAft>
              <a:buClr>
                <a:srgbClr val="262626"/>
              </a:buClr>
              <a:buSzPts val="563"/>
              <a:buNone/>
              <a:defRPr sz="563"/>
            </a:lvl7pPr>
            <a:lvl8pPr indent="-228600" lvl="7" marL="3657600" algn="l">
              <a:lnSpc>
                <a:spcPct val="112000"/>
              </a:lnSpc>
              <a:spcBef>
                <a:spcPts val="731"/>
              </a:spcBef>
              <a:spcAft>
                <a:spcPts val="0"/>
              </a:spcAft>
              <a:buClr>
                <a:srgbClr val="262626"/>
              </a:buClr>
              <a:buSzPts val="563"/>
              <a:buNone/>
              <a:defRPr sz="563"/>
            </a:lvl8pPr>
            <a:lvl9pPr indent="-228600" lvl="8" marL="4114800" algn="l">
              <a:lnSpc>
                <a:spcPct val="112000"/>
              </a:lnSpc>
              <a:spcBef>
                <a:spcPts val="731"/>
              </a:spcBef>
              <a:spcAft>
                <a:spcPts val="0"/>
              </a:spcAft>
              <a:buClr>
                <a:srgbClr val="262626"/>
              </a:buClr>
              <a:buSzPts val="563"/>
              <a:buNone/>
              <a:defRPr sz="563"/>
            </a:lvl9pPr>
          </a:lstStyle>
          <a:p/>
        </p:txBody>
      </p:sp>
      <p:sp>
        <p:nvSpPr>
          <p:cNvPr id="236" name="Google Shape;236;p60"/>
          <p:cNvSpPr txBox="1"/>
          <p:nvPr>
            <p:ph idx="10" type="dt"/>
          </p:nvPr>
        </p:nvSpPr>
        <p:spPr>
          <a:xfrm>
            <a:off x="571501" y="5930063"/>
            <a:ext cx="2861142" cy="365125"/>
          </a:xfrm>
          <a:prstGeom prst="rect">
            <a:avLst/>
          </a:prstGeom>
          <a:noFill/>
          <a:ln>
            <a:noFill/>
          </a:ln>
        </p:spPr>
        <p:txBody>
          <a:bodyPr anchorCtr="0" anchor="t"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7" name="Google Shape;237;p60"/>
          <p:cNvSpPr txBox="1"/>
          <p:nvPr>
            <p:ph idx="11" type="ftr"/>
          </p:nvPr>
        </p:nvSpPr>
        <p:spPr>
          <a:xfrm>
            <a:off x="571501" y="6314443"/>
            <a:ext cx="2861142" cy="365125"/>
          </a:xfrm>
          <a:prstGeom prst="rect">
            <a:avLst/>
          </a:prstGeom>
          <a:noFill/>
          <a:ln>
            <a:noFill/>
          </a:ln>
        </p:spPr>
        <p:txBody>
          <a:bodyPr anchorCtr="0" anchor="t"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8" name="Google Shape;238;p60"/>
          <p:cNvSpPr txBox="1"/>
          <p:nvPr>
            <p:ph idx="12" type="sldNum"/>
          </p:nvPr>
        </p:nvSpPr>
        <p:spPr>
          <a:xfrm>
            <a:off x="8736013" y="5607595"/>
            <a:ext cx="40798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825"/>
              <a:buFont typeface="Arial"/>
              <a:buNone/>
              <a:defRPr b="0" i="1" sz="825" u="none" cap="none" strike="noStrike">
                <a:solidFill>
                  <a:srgbClr val="F5F5F5"/>
                </a:solidFill>
                <a:latin typeface="Century Schoolbook"/>
                <a:ea typeface="Century Schoolbook"/>
                <a:cs typeface="Century Schoolbook"/>
                <a:sym typeface="Century Schoolbook"/>
              </a:defRPr>
            </a:lvl1pPr>
            <a:lvl2pPr indent="0" lvl="1" marL="0" marR="0" algn="r">
              <a:lnSpc>
                <a:spcPct val="100000"/>
              </a:lnSpc>
              <a:spcBef>
                <a:spcPts val="0"/>
              </a:spcBef>
              <a:spcAft>
                <a:spcPts val="0"/>
              </a:spcAft>
              <a:buClr>
                <a:srgbClr val="000000"/>
              </a:buClr>
              <a:buSzPts val="825"/>
              <a:buFont typeface="Arial"/>
              <a:buNone/>
              <a:defRPr b="0" i="1" sz="825" u="none" cap="none" strike="noStrike">
                <a:solidFill>
                  <a:srgbClr val="F5F5F5"/>
                </a:solidFill>
                <a:latin typeface="Century Schoolbook"/>
                <a:ea typeface="Century Schoolbook"/>
                <a:cs typeface="Century Schoolbook"/>
                <a:sym typeface="Century Schoolbook"/>
              </a:defRPr>
            </a:lvl2pPr>
            <a:lvl3pPr indent="0" lvl="2" marL="0" marR="0" algn="r">
              <a:lnSpc>
                <a:spcPct val="100000"/>
              </a:lnSpc>
              <a:spcBef>
                <a:spcPts val="0"/>
              </a:spcBef>
              <a:spcAft>
                <a:spcPts val="0"/>
              </a:spcAft>
              <a:buClr>
                <a:srgbClr val="000000"/>
              </a:buClr>
              <a:buSzPts val="825"/>
              <a:buFont typeface="Arial"/>
              <a:buNone/>
              <a:defRPr b="0" i="1" sz="825" u="none" cap="none" strike="noStrike">
                <a:solidFill>
                  <a:srgbClr val="F5F5F5"/>
                </a:solidFill>
                <a:latin typeface="Century Schoolbook"/>
                <a:ea typeface="Century Schoolbook"/>
                <a:cs typeface="Century Schoolbook"/>
                <a:sym typeface="Century Schoolbook"/>
              </a:defRPr>
            </a:lvl3pPr>
            <a:lvl4pPr indent="0" lvl="3" marL="0" marR="0" algn="r">
              <a:lnSpc>
                <a:spcPct val="100000"/>
              </a:lnSpc>
              <a:spcBef>
                <a:spcPts val="0"/>
              </a:spcBef>
              <a:spcAft>
                <a:spcPts val="0"/>
              </a:spcAft>
              <a:buClr>
                <a:srgbClr val="000000"/>
              </a:buClr>
              <a:buSzPts val="825"/>
              <a:buFont typeface="Arial"/>
              <a:buNone/>
              <a:defRPr b="0" i="1" sz="825" u="none" cap="none" strike="noStrike">
                <a:solidFill>
                  <a:srgbClr val="F5F5F5"/>
                </a:solidFill>
                <a:latin typeface="Century Schoolbook"/>
                <a:ea typeface="Century Schoolbook"/>
                <a:cs typeface="Century Schoolbook"/>
                <a:sym typeface="Century Schoolbook"/>
              </a:defRPr>
            </a:lvl4pPr>
            <a:lvl5pPr indent="0" lvl="4" marL="0" marR="0" algn="r">
              <a:lnSpc>
                <a:spcPct val="100000"/>
              </a:lnSpc>
              <a:spcBef>
                <a:spcPts val="0"/>
              </a:spcBef>
              <a:spcAft>
                <a:spcPts val="0"/>
              </a:spcAft>
              <a:buClr>
                <a:srgbClr val="000000"/>
              </a:buClr>
              <a:buSzPts val="825"/>
              <a:buFont typeface="Arial"/>
              <a:buNone/>
              <a:defRPr b="0" i="1" sz="825" u="none" cap="none" strike="noStrike">
                <a:solidFill>
                  <a:srgbClr val="F5F5F5"/>
                </a:solidFill>
                <a:latin typeface="Century Schoolbook"/>
                <a:ea typeface="Century Schoolbook"/>
                <a:cs typeface="Century Schoolbook"/>
                <a:sym typeface="Century Schoolbook"/>
              </a:defRPr>
            </a:lvl5pPr>
            <a:lvl6pPr indent="0" lvl="5" marL="0" marR="0" algn="r">
              <a:lnSpc>
                <a:spcPct val="100000"/>
              </a:lnSpc>
              <a:spcBef>
                <a:spcPts val="0"/>
              </a:spcBef>
              <a:spcAft>
                <a:spcPts val="0"/>
              </a:spcAft>
              <a:buClr>
                <a:srgbClr val="000000"/>
              </a:buClr>
              <a:buSzPts val="825"/>
              <a:buFont typeface="Arial"/>
              <a:buNone/>
              <a:defRPr b="0" i="1" sz="825" u="none" cap="none" strike="noStrike">
                <a:solidFill>
                  <a:srgbClr val="F5F5F5"/>
                </a:solidFill>
                <a:latin typeface="Century Schoolbook"/>
                <a:ea typeface="Century Schoolbook"/>
                <a:cs typeface="Century Schoolbook"/>
                <a:sym typeface="Century Schoolbook"/>
              </a:defRPr>
            </a:lvl6pPr>
            <a:lvl7pPr indent="0" lvl="6" marL="0" marR="0" algn="r">
              <a:lnSpc>
                <a:spcPct val="100000"/>
              </a:lnSpc>
              <a:spcBef>
                <a:spcPts val="0"/>
              </a:spcBef>
              <a:spcAft>
                <a:spcPts val="0"/>
              </a:spcAft>
              <a:buClr>
                <a:srgbClr val="000000"/>
              </a:buClr>
              <a:buSzPts val="825"/>
              <a:buFont typeface="Arial"/>
              <a:buNone/>
              <a:defRPr b="0" i="1" sz="825" u="none" cap="none" strike="noStrike">
                <a:solidFill>
                  <a:srgbClr val="F5F5F5"/>
                </a:solidFill>
                <a:latin typeface="Century Schoolbook"/>
                <a:ea typeface="Century Schoolbook"/>
                <a:cs typeface="Century Schoolbook"/>
                <a:sym typeface="Century Schoolbook"/>
              </a:defRPr>
            </a:lvl7pPr>
            <a:lvl8pPr indent="0" lvl="7" marL="0" marR="0" algn="r">
              <a:lnSpc>
                <a:spcPct val="100000"/>
              </a:lnSpc>
              <a:spcBef>
                <a:spcPts val="0"/>
              </a:spcBef>
              <a:spcAft>
                <a:spcPts val="0"/>
              </a:spcAft>
              <a:buClr>
                <a:srgbClr val="000000"/>
              </a:buClr>
              <a:buSzPts val="825"/>
              <a:buFont typeface="Arial"/>
              <a:buNone/>
              <a:defRPr b="0" i="1" sz="825" u="none" cap="none" strike="noStrike">
                <a:solidFill>
                  <a:srgbClr val="F5F5F5"/>
                </a:solidFill>
                <a:latin typeface="Century Schoolbook"/>
                <a:ea typeface="Century Schoolbook"/>
                <a:cs typeface="Century Schoolbook"/>
                <a:sym typeface="Century Schoolbook"/>
              </a:defRPr>
            </a:lvl8pPr>
            <a:lvl9pPr indent="0" lvl="8" marL="0" marR="0" algn="r">
              <a:lnSpc>
                <a:spcPct val="100000"/>
              </a:lnSpc>
              <a:spcBef>
                <a:spcPts val="0"/>
              </a:spcBef>
              <a:spcAft>
                <a:spcPts val="0"/>
              </a:spcAft>
              <a:buClr>
                <a:srgbClr val="000000"/>
              </a:buClr>
              <a:buSzPts val="825"/>
              <a:buFont typeface="Arial"/>
              <a:buNone/>
              <a:defRPr b="0" i="1" sz="825" u="none" cap="none" strike="noStrike">
                <a:solidFill>
                  <a:srgbClr val="F5F5F5"/>
                </a:solidFill>
                <a:latin typeface="Century Schoolbook"/>
                <a:ea typeface="Century Schoolbook"/>
                <a:cs typeface="Century Schoolbook"/>
                <a:sym typeface="Century Schoolbook"/>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239" name="Shape 239"/>
        <p:cNvGrpSpPr/>
        <p:nvPr/>
      </p:nvGrpSpPr>
      <p:grpSpPr>
        <a:xfrm>
          <a:off x="0" y="0"/>
          <a:ext cx="0" cy="0"/>
          <a:chOff x="0" y="0"/>
          <a:chExt cx="0" cy="0"/>
        </a:xfrm>
      </p:grpSpPr>
      <p:sp>
        <p:nvSpPr>
          <p:cNvPr id="240" name="Google Shape;240;p61"/>
          <p:cNvSpPr txBox="1"/>
          <p:nvPr>
            <p:ph type="title"/>
          </p:nvPr>
        </p:nvSpPr>
        <p:spPr>
          <a:xfrm>
            <a:off x="571501" y="557264"/>
            <a:ext cx="2882528" cy="1919239"/>
          </a:xfrm>
          <a:prstGeom prst="rect">
            <a:avLst/>
          </a:prstGeom>
          <a:noFill/>
          <a:ln>
            <a:noFill/>
          </a:ln>
        </p:spPr>
        <p:txBody>
          <a:bodyPr anchorCtr="0" anchor="t" bIns="45700" lIns="91425" spcFirstLastPara="1" rIns="91425" wrap="square" tIns="45700">
            <a:noAutofit/>
          </a:bodyPr>
          <a:lstStyle>
            <a:lvl1pPr lvl="0" algn="r">
              <a:lnSpc>
                <a:spcPct val="93000"/>
              </a:lnSpc>
              <a:spcBef>
                <a:spcPts val="0"/>
              </a:spcBef>
              <a:spcAft>
                <a:spcPts val="0"/>
              </a:spcAft>
              <a:buClr>
                <a:srgbClr val="262626"/>
              </a:buClr>
              <a:buSzPts val="2250"/>
              <a:buFont typeface="Century Schoolbook"/>
              <a:buNone/>
              <a:defRPr sz="225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1" name="Google Shape;241;p61"/>
          <p:cNvSpPr/>
          <p:nvPr>
            <p:ph idx="2" type="pic"/>
          </p:nvPr>
        </p:nvSpPr>
        <p:spPr>
          <a:xfrm>
            <a:off x="3943350" y="3"/>
            <a:ext cx="4629150" cy="6857999"/>
          </a:xfrm>
          <a:prstGeom prst="rect">
            <a:avLst/>
          </a:prstGeom>
          <a:noFill/>
          <a:ln>
            <a:noFill/>
          </a:ln>
        </p:spPr>
      </p:sp>
      <p:sp>
        <p:nvSpPr>
          <p:cNvPr id="242" name="Google Shape;242;p61"/>
          <p:cNvSpPr txBox="1"/>
          <p:nvPr>
            <p:ph idx="1" type="body"/>
          </p:nvPr>
        </p:nvSpPr>
        <p:spPr>
          <a:xfrm>
            <a:off x="571501" y="2621512"/>
            <a:ext cx="2882528" cy="3236976"/>
          </a:xfrm>
          <a:prstGeom prst="rect">
            <a:avLst/>
          </a:prstGeom>
          <a:noFill/>
          <a:ln>
            <a:noFill/>
          </a:ln>
        </p:spPr>
        <p:txBody>
          <a:bodyPr anchorCtr="0" anchor="t" bIns="45700" lIns="91425" spcFirstLastPara="1" rIns="91425" wrap="square" tIns="45700">
            <a:normAutofit/>
          </a:bodyPr>
          <a:lstStyle>
            <a:lvl1pPr indent="-228600" lvl="0" marL="457200" algn="r">
              <a:lnSpc>
                <a:spcPct val="125000"/>
              </a:lnSpc>
              <a:spcBef>
                <a:spcPts val="900"/>
              </a:spcBef>
              <a:spcAft>
                <a:spcPts val="0"/>
              </a:spcAft>
              <a:buClr>
                <a:srgbClr val="262626"/>
              </a:buClr>
              <a:buSzPts val="1050"/>
              <a:buNone/>
              <a:defRPr sz="1050"/>
            </a:lvl1pPr>
            <a:lvl2pPr indent="-228600" lvl="1" marL="914400" algn="l">
              <a:lnSpc>
                <a:spcPct val="112000"/>
              </a:lnSpc>
              <a:spcBef>
                <a:spcPts val="675"/>
              </a:spcBef>
              <a:spcAft>
                <a:spcPts val="0"/>
              </a:spcAft>
              <a:buClr>
                <a:srgbClr val="262626"/>
              </a:buClr>
              <a:buSzPts val="788"/>
              <a:buNone/>
              <a:defRPr sz="788"/>
            </a:lvl2pPr>
            <a:lvl3pPr indent="-228600" lvl="2" marL="1371600" algn="l">
              <a:lnSpc>
                <a:spcPct val="112000"/>
              </a:lnSpc>
              <a:spcBef>
                <a:spcPts val="675"/>
              </a:spcBef>
              <a:spcAft>
                <a:spcPts val="0"/>
              </a:spcAft>
              <a:buClr>
                <a:srgbClr val="262626"/>
              </a:buClr>
              <a:buSzPts val="675"/>
              <a:buNone/>
              <a:defRPr sz="675"/>
            </a:lvl3pPr>
            <a:lvl4pPr indent="-228600" lvl="3" marL="1828800" algn="l">
              <a:lnSpc>
                <a:spcPct val="112000"/>
              </a:lnSpc>
              <a:spcBef>
                <a:spcPts val="675"/>
              </a:spcBef>
              <a:spcAft>
                <a:spcPts val="0"/>
              </a:spcAft>
              <a:buClr>
                <a:srgbClr val="262626"/>
              </a:buClr>
              <a:buSzPts val="563"/>
              <a:buNone/>
              <a:defRPr sz="563"/>
            </a:lvl4pPr>
            <a:lvl5pPr indent="-228600" lvl="4" marL="2286000" algn="l">
              <a:lnSpc>
                <a:spcPct val="112000"/>
              </a:lnSpc>
              <a:spcBef>
                <a:spcPts val="675"/>
              </a:spcBef>
              <a:spcAft>
                <a:spcPts val="0"/>
              </a:spcAft>
              <a:buClr>
                <a:srgbClr val="262626"/>
              </a:buClr>
              <a:buSzPts val="563"/>
              <a:buNone/>
              <a:defRPr sz="563"/>
            </a:lvl5pPr>
            <a:lvl6pPr indent="-228600" lvl="5" marL="2743200" algn="l">
              <a:lnSpc>
                <a:spcPct val="112000"/>
              </a:lnSpc>
              <a:spcBef>
                <a:spcPts val="731"/>
              </a:spcBef>
              <a:spcAft>
                <a:spcPts val="0"/>
              </a:spcAft>
              <a:buClr>
                <a:srgbClr val="262626"/>
              </a:buClr>
              <a:buSzPts val="563"/>
              <a:buNone/>
              <a:defRPr sz="563"/>
            </a:lvl6pPr>
            <a:lvl7pPr indent="-228600" lvl="6" marL="3200400" algn="l">
              <a:lnSpc>
                <a:spcPct val="112000"/>
              </a:lnSpc>
              <a:spcBef>
                <a:spcPts val="731"/>
              </a:spcBef>
              <a:spcAft>
                <a:spcPts val="0"/>
              </a:spcAft>
              <a:buClr>
                <a:srgbClr val="262626"/>
              </a:buClr>
              <a:buSzPts val="563"/>
              <a:buNone/>
              <a:defRPr sz="563"/>
            </a:lvl7pPr>
            <a:lvl8pPr indent="-228600" lvl="7" marL="3657600" algn="l">
              <a:lnSpc>
                <a:spcPct val="112000"/>
              </a:lnSpc>
              <a:spcBef>
                <a:spcPts val="731"/>
              </a:spcBef>
              <a:spcAft>
                <a:spcPts val="0"/>
              </a:spcAft>
              <a:buClr>
                <a:srgbClr val="262626"/>
              </a:buClr>
              <a:buSzPts val="563"/>
              <a:buNone/>
              <a:defRPr sz="563"/>
            </a:lvl8pPr>
            <a:lvl9pPr indent="-228600" lvl="8" marL="4114800" algn="l">
              <a:lnSpc>
                <a:spcPct val="112000"/>
              </a:lnSpc>
              <a:spcBef>
                <a:spcPts val="731"/>
              </a:spcBef>
              <a:spcAft>
                <a:spcPts val="0"/>
              </a:spcAft>
              <a:buClr>
                <a:srgbClr val="262626"/>
              </a:buClr>
              <a:buSzPts val="563"/>
              <a:buNone/>
              <a:defRPr sz="563"/>
            </a:lvl9pPr>
          </a:lstStyle>
          <a:p/>
        </p:txBody>
      </p:sp>
      <p:sp>
        <p:nvSpPr>
          <p:cNvPr id="243" name="Google Shape;243;p61"/>
          <p:cNvSpPr txBox="1"/>
          <p:nvPr>
            <p:ph idx="10" type="dt"/>
          </p:nvPr>
        </p:nvSpPr>
        <p:spPr>
          <a:xfrm>
            <a:off x="571501" y="5930063"/>
            <a:ext cx="2861142" cy="365125"/>
          </a:xfrm>
          <a:prstGeom prst="rect">
            <a:avLst/>
          </a:prstGeom>
          <a:noFill/>
          <a:ln>
            <a:noFill/>
          </a:ln>
        </p:spPr>
        <p:txBody>
          <a:bodyPr anchorCtr="0" anchor="t"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4" name="Google Shape;244;p61"/>
          <p:cNvSpPr txBox="1"/>
          <p:nvPr>
            <p:ph idx="11" type="ftr"/>
          </p:nvPr>
        </p:nvSpPr>
        <p:spPr>
          <a:xfrm>
            <a:off x="571501" y="6314443"/>
            <a:ext cx="2861142" cy="365125"/>
          </a:xfrm>
          <a:prstGeom prst="rect">
            <a:avLst/>
          </a:prstGeom>
          <a:noFill/>
          <a:ln>
            <a:noFill/>
          </a:ln>
        </p:spPr>
        <p:txBody>
          <a:bodyPr anchorCtr="0" anchor="t"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5" name="Google Shape;245;p61"/>
          <p:cNvSpPr txBox="1"/>
          <p:nvPr>
            <p:ph idx="12" type="sldNum"/>
          </p:nvPr>
        </p:nvSpPr>
        <p:spPr>
          <a:xfrm>
            <a:off x="8736013" y="5607595"/>
            <a:ext cx="40798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825"/>
              <a:buFont typeface="Arial"/>
              <a:buNone/>
              <a:defRPr b="0" i="1" sz="825" u="none" cap="none" strike="noStrike">
                <a:solidFill>
                  <a:srgbClr val="F5F5F5"/>
                </a:solidFill>
                <a:latin typeface="Century Schoolbook"/>
                <a:ea typeface="Century Schoolbook"/>
                <a:cs typeface="Century Schoolbook"/>
                <a:sym typeface="Century Schoolbook"/>
              </a:defRPr>
            </a:lvl1pPr>
            <a:lvl2pPr indent="0" lvl="1" marL="0" marR="0" algn="r">
              <a:lnSpc>
                <a:spcPct val="100000"/>
              </a:lnSpc>
              <a:spcBef>
                <a:spcPts val="0"/>
              </a:spcBef>
              <a:spcAft>
                <a:spcPts val="0"/>
              </a:spcAft>
              <a:buClr>
                <a:srgbClr val="000000"/>
              </a:buClr>
              <a:buSzPts val="825"/>
              <a:buFont typeface="Arial"/>
              <a:buNone/>
              <a:defRPr b="0" i="1" sz="825" u="none" cap="none" strike="noStrike">
                <a:solidFill>
                  <a:srgbClr val="F5F5F5"/>
                </a:solidFill>
                <a:latin typeface="Century Schoolbook"/>
                <a:ea typeface="Century Schoolbook"/>
                <a:cs typeface="Century Schoolbook"/>
                <a:sym typeface="Century Schoolbook"/>
              </a:defRPr>
            </a:lvl2pPr>
            <a:lvl3pPr indent="0" lvl="2" marL="0" marR="0" algn="r">
              <a:lnSpc>
                <a:spcPct val="100000"/>
              </a:lnSpc>
              <a:spcBef>
                <a:spcPts val="0"/>
              </a:spcBef>
              <a:spcAft>
                <a:spcPts val="0"/>
              </a:spcAft>
              <a:buClr>
                <a:srgbClr val="000000"/>
              </a:buClr>
              <a:buSzPts val="825"/>
              <a:buFont typeface="Arial"/>
              <a:buNone/>
              <a:defRPr b="0" i="1" sz="825" u="none" cap="none" strike="noStrike">
                <a:solidFill>
                  <a:srgbClr val="F5F5F5"/>
                </a:solidFill>
                <a:latin typeface="Century Schoolbook"/>
                <a:ea typeface="Century Schoolbook"/>
                <a:cs typeface="Century Schoolbook"/>
                <a:sym typeface="Century Schoolbook"/>
              </a:defRPr>
            </a:lvl3pPr>
            <a:lvl4pPr indent="0" lvl="3" marL="0" marR="0" algn="r">
              <a:lnSpc>
                <a:spcPct val="100000"/>
              </a:lnSpc>
              <a:spcBef>
                <a:spcPts val="0"/>
              </a:spcBef>
              <a:spcAft>
                <a:spcPts val="0"/>
              </a:spcAft>
              <a:buClr>
                <a:srgbClr val="000000"/>
              </a:buClr>
              <a:buSzPts val="825"/>
              <a:buFont typeface="Arial"/>
              <a:buNone/>
              <a:defRPr b="0" i="1" sz="825" u="none" cap="none" strike="noStrike">
                <a:solidFill>
                  <a:srgbClr val="F5F5F5"/>
                </a:solidFill>
                <a:latin typeface="Century Schoolbook"/>
                <a:ea typeface="Century Schoolbook"/>
                <a:cs typeface="Century Schoolbook"/>
                <a:sym typeface="Century Schoolbook"/>
              </a:defRPr>
            </a:lvl4pPr>
            <a:lvl5pPr indent="0" lvl="4" marL="0" marR="0" algn="r">
              <a:lnSpc>
                <a:spcPct val="100000"/>
              </a:lnSpc>
              <a:spcBef>
                <a:spcPts val="0"/>
              </a:spcBef>
              <a:spcAft>
                <a:spcPts val="0"/>
              </a:spcAft>
              <a:buClr>
                <a:srgbClr val="000000"/>
              </a:buClr>
              <a:buSzPts val="825"/>
              <a:buFont typeface="Arial"/>
              <a:buNone/>
              <a:defRPr b="0" i="1" sz="825" u="none" cap="none" strike="noStrike">
                <a:solidFill>
                  <a:srgbClr val="F5F5F5"/>
                </a:solidFill>
                <a:latin typeface="Century Schoolbook"/>
                <a:ea typeface="Century Schoolbook"/>
                <a:cs typeface="Century Schoolbook"/>
                <a:sym typeface="Century Schoolbook"/>
              </a:defRPr>
            </a:lvl5pPr>
            <a:lvl6pPr indent="0" lvl="5" marL="0" marR="0" algn="r">
              <a:lnSpc>
                <a:spcPct val="100000"/>
              </a:lnSpc>
              <a:spcBef>
                <a:spcPts val="0"/>
              </a:spcBef>
              <a:spcAft>
                <a:spcPts val="0"/>
              </a:spcAft>
              <a:buClr>
                <a:srgbClr val="000000"/>
              </a:buClr>
              <a:buSzPts val="825"/>
              <a:buFont typeface="Arial"/>
              <a:buNone/>
              <a:defRPr b="0" i="1" sz="825" u="none" cap="none" strike="noStrike">
                <a:solidFill>
                  <a:srgbClr val="F5F5F5"/>
                </a:solidFill>
                <a:latin typeface="Century Schoolbook"/>
                <a:ea typeface="Century Schoolbook"/>
                <a:cs typeface="Century Schoolbook"/>
                <a:sym typeface="Century Schoolbook"/>
              </a:defRPr>
            </a:lvl6pPr>
            <a:lvl7pPr indent="0" lvl="6" marL="0" marR="0" algn="r">
              <a:lnSpc>
                <a:spcPct val="100000"/>
              </a:lnSpc>
              <a:spcBef>
                <a:spcPts val="0"/>
              </a:spcBef>
              <a:spcAft>
                <a:spcPts val="0"/>
              </a:spcAft>
              <a:buClr>
                <a:srgbClr val="000000"/>
              </a:buClr>
              <a:buSzPts val="825"/>
              <a:buFont typeface="Arial"/>
              <a:buNone/>
              <a:defRPr b="0" i="1" sz="825" u="none" cap="none" strike="noStrike">
                <a:solidFill>
                  <a:srgbClr val="F5F5F5"/>
                </a:solidFill>
                <a:latin typeface="Century Schoolbook"/>
                <a:ea typeface="Century Schoolbook"/>
                <a:cs typeface="Century Schoolbook"/>
                <a:sym typeface="Century Schoolbook"/>
              </a:defRPr>
            </a:lvl7pPr>
            <a:lvl8pPr indent="0" lvl="7" marL="0" marR="0" algn="r">
              <a:lnSpc>
                <a:spcPct val="100000"/>
              </a:lnSpc>
              <a:spcBef>
                <a:spcPts val="0"/>
              </a:spcBef>
              <a:spcAft>
                <a:spcPts val="0"/>
              </a:spcAft>
              <a:buClr>
                <a:srgbClr val="000000"/>
              </a:buClr>
              <a:buSzPts val="825"/>
              <a:buFont typeface="Arial"/>
              <a:buNone/>
              <a:defRPr b="0" i="1" sz="825" u="none" cap="none" strike="noStrike">
                <a:solidFill>
                  <a:srgbClr val="F5F5F5"/>
                </a:solidFill>
                <a:latin typeface="Century Schoolbook"/>
                <a:ea typeface="Century Schoolbook"/>
                <a:cs typeface="Century Schoolbook"/>
                <a:sym typeface="Century Schoolbook"/>
              </a:defRPr>
            </a:lvl8pPr>
            <a:lvl9pPr indent="0" lvl="8" marL="0" marR="0" algn="r">
              <a:lnSpc>
                <a:spcPct val="100000"/>
              </a:lnSpc>
              <a:spcBef>
                <a:spcPts val="0"/>
              </a:spcBef>
              <a:spcAft>
                <a:spcPts val="0"/>
              </a:spcAft>
              <a:buClr>
                <a:srgbClr val="000000"/>
              </a:buClr>
              <a:buSzPts val="825"/>
              <a:buFont typeface="Arial"/>
              <a:buNone/>
              <a:defRPr b="0" i="1" sz="825" u="none" cap="none" strike="noStrike">
                <a:solidFill>
                  <a:srgbClr val="F5F5F5"/>
                </a:solidFill>
                <a:latin typeface="Century Schoolbook"/>
                <a:ea typeface="Century Schoolbook"/>
                <a:cs typeface="Century Schoolbook"/>
                <a:sym typeface="Century Schoolbook"/>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46" name="Shape 246"/>
        <p:cNvGrpSpPr/>
        <p:nvPr/>
      </p:nvGrpSpPr>
      <p:grpSpPr>
        <a:xfrm>
          <a:off x="0" y="0"/>
          <a:ext cx="0" cy="0"/>
          <a:chOff x="0" y="0"/>
          <a:chExt cx="0" cy="0"/>
        </a:xfrm>
      </p:grpSpPr>
      <p:sp>
        <p:nvSpPr>
          <p:cNvPr id="247" name="Google Shape;247;p62"/>
          <p:cNvSpPr txBox="1"/>
          <p:nvPr>
            <p:ph type="title"/>
          </p:nvPr>
        </p:nvSpPr>
        <p:spPr>
          <a:xfrm>
            <a:off x="571501" y="559678"/>
            <a:ext cx="2875430" cy="4952492"/>
          </a:xfrm>
          <a:prstGeom prst="rect">
            <a:avLst/>
          </a:prstGeom>
          <a:noFill/>
          <a:ln>
            <a:noFill/>
          </a:ln>
        </p:spPr>
        <p:txBody>
          <a:bodyPr anchorCtr="0" anchor="t" bIns="45700" lIns="91425" spcFirstLastPara="1" rIns="91425" wrap="square" tIns="45700">
            <a:normAutofit/>
          </a:bodyPr>
          <a:lstStyle>
            <a:lvl1pPr lvl="0" algn="r">
              <a:lnSpc>
                <a:spcPct val="9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8" name="Google Shape;248;p62"/>
          <p:cNvSpPr txBox="1"/>
          <p:nvPr>
            <p:ph idx="1" type="body"/>
          </p:nvPr>
        </p:nvSpPr>
        <p:spPr>
          <a:xfrm rot="5400000">
            <a:off x="3437280" y="1089002"/>
            <a:ext cx="5584142" cy="4686299"/>
          </a:xfrm>
          <a:prstGeom prst="rect">
            <a:avLst/>
          </a:prstGeom>
          <a:noFill/>
          <a:ln>
            <a:noFill/>
          </a:ln>
        </p:spPr>
        <p:txBody>
          <a:bodyPr anchorCtr="0" anchor="t" bIns="45700" lIns="91425" spcFirstLastPara="1" rIns="91425" wrap="square" tIns="45700">
            <a:normAutofit/>
          </a:bodyPr>
          <a:lstStyle>
            <a:lvl1pPr indent="-342900" lvl="0" marL="457200" algn="l">
              <a:lnSpc>
                <a:spcPct val="112000"/>
              </a:lnSpc>
              <a:spcBef>
                <a:spcPts val="675"/>
              </a:spcBef>
              <a:spcAft>
                <a:spcPts val="0"/>
              </a:spcAft>
              <a:buClr>
                <a:srgbClr val="262626"/>
              </a:buClr>
              <a:buSzPts val="1800"/>
              <a:buChar char="•"/>
              <a:defRPr/>
            </a:lvl1pPr>
            <a:lvl2pPr indent="-342900" lvl="1" marL="914400" algn="l">
              <a:lnSpc>
                <a:spcPct val="112000"/>
              </a:lnSpc>
              <a:spcBef>
                <a:spcPts val="675"/>
              </a:spcBef>
              <a:spcAft>
                <a:spcPts val="0"/>
              </a:spcAft>
              <a:buClr>
                <a:srgbClr val="262626"/>
              </a:buClr>
              <a:buSzPts val="1800"/>
              <a:buChar char="–"/>
              <a:defRPr/>
            </a:lvl2pPr>
            <a:lvl3pPr indent="-342900" lvl="2" marL="1371600" algn="l">
              <a:lnSpc>
                <a:spcPct val="112000"/>
              </a:lnSpc>
              <a:spcBef>
                <a:spcPts val="675"/>
              </a:spcBef>
              <a:spcAft>
                <a:spcPts val="0"/>
              </a:spcAft>
              <a:buClr>
                <a:srgbClr val="262626"/>
              </a:buClr>
              <a:buSzPts val="1800"/>
              <a:buChar char="•"/>
              <a:defRPr/>
            </a:lvl3pPr>
            <a:lvl4pPr indent="-342900" lvl="3" marL="1828800" algn="l">
              <a:lnSpc>
                <a:spcPct val="112000"/>
              </a:lnSpc>
              <a:spcBef>
                <a:spcPts val="675"/>
              </a:spcBef>
              <a:spcAft>
                <a:spcPts val="0"/>
              </a:spcAft>
              <a:buClr>
                <a:srgbClr val="262626"/>
              </a:buClr>
              <a:buSzPts val="1800"/>
              <a:buChar char="–"/>
              <a:defRPr/>
            </a:lvl4pPr>
            <a:lvl5pPr indent="-342900" lvl="4" marL="2286000" algn="l">
              <a:lnSpc>
                <a:spcPct val="112000"/>
              </a:lnSpc>
              <a:spcBef>
                <a:spcPts val="675"/>
              </a:spcBef>
              <a:spcAft>
                <a:spcPts val="0"/>
              </a:spcAft>
              <a:buClr>
                <a:srgbClr val="262626"/>
              </a:buClr>
              <a:buSzPts val="1800"/>
              <a:buChar char="•"/>
              <a:defRPr/>
            </a:lvl5pPr>
            <a:lvl6pPr indent="-342900" lvl="5" marL="2743200" algn="l">
              <a:lnSpc>
                <a:spcPct val="112000"/>
              </a:lnSpc>
              <a:spcBef>
                <a:spcPts val="731"/>
              </a:spcBef>
              <a:spcAft>
                <a:spcPts val="0"/>
              </a:spcAft>
              <a:buClr>
                <a:srgbClr val="262626"/>
              </a:buClr>
              <a:buSzPts val="1800"/>
              <a:buChar char="–"/>
              <a:defRPr/>
            </a:lvl6pPr>
            <a:lvl7pPr indent="-342900" lvl="6" marL="3200400" algn="l">
              <a:lnSpc>
                <a:spcPct val="112000"/>
              </a:lnSpc>
              <a:spcBef>
                <a:spcPts val="731"/>
              </a:spcBef>
              <a:spcAft>
                <a:spcPts val="0"/>
              </a:spcAft>
              <a:buClr>
                <a:srgbClr val="262626"/>
              </a:buClr>
              <a:buSzPts val="1800"/>
              <a:buChar char="•"/>
              <a:defRPr/>
            </a:lvl7pPr>
            <a:lvl8pPr indent="-342900" lvl="7" marL="3657600" algn="l">
              <a:lnSpc>
                <a:spcPct val="112000"/>
              </a:lnSpc>
              <a:spcBef>
                <a:spcPts val="731"/>
              </a:spcBef>
              <a:spcAft>
                <a:spcPts val="0"/>
              </a:spcAft>
              <a:buClr>
                <a:srgbClr val="262626"/>
              </a:buClr>
              <a:buSzPts val="1800"/>
              <a:buChar char="–"/>
              <a:defRPr/>
            </a:lvl8pPr>
            <a:lvl9pPr indent="-342900" lvl="8" marL="4114800" algn="l">
              <a:lnSpc>
                <a:spcPct val="112000"/>
              </a:lnSpc>
              <a:spcBef>
                <a:spcPts val="731"/>
              </a:spcBef>
              <a:spcAft>
                <a:spcPts val="0"/>
              </a:spcAft>
              <a:buClr>
                <a:srgbClr val="262626"/>
              </a:buClr>
              <a:buSzPts val="1800"/>
              <a:buChar char="•"/>
              <a:defRPr/>
            </a:lvl9pPr>
          </a:lstStyle>
          <a:p/>
        </p:txBody>
      </p:sp>
      <p:sp>
        <p:nvSpPr>
          <p:cNvPr id="249" name="Google Shape;249;p62"/>
          <p:cNvSpPr txBox="1"/>
          <p:nvPr>
            <p:ph idx="10" type="dt"/>
          </p:nvPr>
        </p:nvSpPr>
        <p:spPr>
          <a:xfrm>
            <a:off x="571501" y="5930063"/>
            <a:ext cx="2861142" cy="365125"/>
          </a:xfrm>
          <a:prstGeom prst="rect">
            <a:avLst/>
          </a:prstGeom>
          <a:noFill/>
          <a:ln>
            <a:noFill/>
          </a:ln>
        </p:spPr>
        <p:txBody>
          <a:bodyPr anchorCtr="0" anchor="t"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0" name="Google Shape;250;p62"/>
          <p:cNvSpPr txBox="1"/>
          <p:nvPr>
            <p:ph idx="11" type="ftr"/>
          </p:nvPr>
        </p:nvSpPr>
        <p:spPr>
          <a:xfrm>
            <a:off x="571501" y="6314443"/>
            <a:ext cx="2861142" cy="365125"/>
          </a:xfrm>
          <a:prstGeom prst="rect">
            <a:avLst/>
          </a:prstGeom>
          <a:noFill/>
          <a:ln>
            <a:noFill/>
          </a:ln>
        </p:spPr>
        <p:txBody>
          <a:bodyPr anchorCtr="0" anchor="t"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1" name="Google Shape;251;p62"/>
          <p:cNvSpPr txBox="1"/>
          <p:nvPr>
            <p:ph idx="12" type="sldNum"/>
          </p:nvPr>
        </p:nvSpPr>
        <p:spPr>
          <a:xfrm>
            <a:off x="8736013" y="5607595"/>
            <a:ext cx="40798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825"/>
              <a:buFont typeface="Arial"/>
              <a:buNone/>
              <a:defRPr b="0" i="1" sz="825" u="none" cap="none" strike="noStrike">
                <a:solidFill>
                  <a:srgbClr val="F5F5F5"/>
                </a:solidFill>
                <a:latin typeface="Century Schoolbook"/>
                <a:ea typeface="Century Schoolbook"/>
                <a:cs typeface="Century Schoolbook"/>
                <a:sym typeface="Century Schoolbook"/>
              </a:defRPr>
            </a:lvl1pPr>
            <a:lvl2pPr indent="0" lvl="1" marL="0" marR="0" algn="r">
              <a:lnSpc>
                <a:spcPct val="100000"/>
              </a:lnSpc>
              <a:spcBef>
                <a:spcPts val="0"/>
              </a:spcBef>
              <a:spcAft>
                <a:spcPts val="0"/>
              </a:spcAft>
              <a:buClr>
                <a:srgbClr val="000000"/>
              </a:buClr>
              <a:buSzPts val="825"/>
              <a:buFont typeface="Arial"/>
              <a:buNone/>
              <a:defRPr b="0" i="1" sz="825" u="none" cap="none" strike="noStrike">
                <a:solidFill>
                  <a:srgbClr val="F5F5F5"/>
                </a:solidFill>
                <a:latin typeface="Century Schoolbook"/>
                <a:ea typeface="Century Schoolbook"/>
                <a:cs typeface="Century Schoolbook"/>
                <a:sym typeface="Century Schoolbook"/>
              </a:defRPr>
            </a:lvl2pPr>
            <a:lvl3pPr indent="0" lvl="2" marL="0" marR="0" algn="r">
              <a:lnSpc>
                <a:spcPct val="100000"/>
              </a:lnSpc>
              <a:spcBef>
                <a:spcPts val="0"/>
              </a:spcBef>
              <a:spcAft>
                <a:spcPts val="0"/>
              </a:spcAft>
              <a:buClr>
                <a:srgbClr val="000000"/>
              </a:buClr>
              <a:buSzPts val="825"/>
              <a:buFont typeface="Arial"/>
              <a:buNone/>
              <a:defRPr b="0" i="1" sz="825" u="none" cap="none" strike="noStrike">
                <a:solidFill>
                  <a:srgbClr val="F5F5F5"/>
                </a:solidFill>
                <a:latin typeface="Century Schoolbook"/>
                <a:ea typeface="Century Schoolbook"/>
                <a:cs typeface="Century Schoolbook"/>
                <a:sym typeface="Century Schoolbook"/>
              </a:defRPr>
            </a:lvl3pPr>
            <a:lvl4pPr indent="0" lvl="3" marL="0" marR="0" algn="r">
              <a:lnSpc>
                <a:spcPct val="100000"/>
              </a:lnSpc>
              <a:spcBef>
                <a:spcPts val="0"/>
              </a:spcBef>
              <a:spcAft>
                <a:spcPts val="0"/>
              </a:spcAft>
              <a:buClr>
                <a:srgbClr val="000000"/>
              </a:buClr>
              <a:buSzPts val="825"/>
              <a:buFont typeface="Arial"/>
              <a:buNone/>
              <a:defRPr b="0" i="1" sz="825" u="none" cap="none" strike="noStrike">
                <a:solidFill>
                  <a:srgbClr val="F5F5F5"/>
                </a:solidFill>
                <a:latin typeface="Century Schoolbook"/>
                <a:ea typeface="Century Schoolbook"/>
                <a:cs typeface="Century Schoolbook"/>
                <a:sym typeface="Century Schoolbook"/>
              </a:defRPr>
            </a:lvl4pPr>
            <a:lvl5pPr indent="0" lvl="4" marL="0" marR="0" algn="r">
              <a:lnSpc>
                <a:spcPct val="100000"/>
              </a:lnSpc>
              <a:spcBef>
                <a:spcPts val="0"/>
              </a:spcBef>
              <a:spcAft>
                <a:spcPts val="0"/>
              </a:spcAft>
              <a:buClr>
                <a:srgbClr val="000000"/>
              </a:buClr>
              <a:buSzPts val="825"/>
              <a:buFont typeface="Arial"/>
              <a:buNone/>
              <a:defRPr b="0" i="1" sz="825" u="none" cap="none" strike="noStrike">
                <a:solidFill>
                  <a:srgbClr val="F5F5F5"/>
                </a:solidFill>
                <a:latin typeface="Century Schoolbook"/>
                <a:ea typeface="Century Schoolbook"/>
                <a:cs typeface="Century Schoolbook"/>
                <a:sym typeface="Century Schoolbook"/>
              </a:defRPr>
            </a:lvl5pPr>
            <a:lvl6pPr indent="0" lvl="5" marL="0" marR="0" algn="r">
              <a:lnSpc>
                <a:spcPct val="100000"/>
              </a:lnSpc>
              <a:spcBef>
                <a:spcPts val="0"/>
              </a:spcBef>
              <a:spcAft>
                <a:spcPts val="0"/>
              </a:spcAft>
              <a:buClr>
                <a:srgbClr val="000000"/>
              </a:buClr>
              <a:buSzPts val="825"/>
              <a:buFont typeface="Arial"/>
              <a:buNone/>
              <a:defRPr b="0" i="1" sz="825" u="none" cap="none" strike="noStrike">
                <a:solidFill>
                  <a:srgbClr val="F5F5F5"/>
                </a:solidFill>
                <a:latin typeface="Century Schoolbook"/>
                <a:ea typeface="Century Schoolbook"/>
                <a:cs typeface="Century Schoolbook"/>
                <a:sym typeface="Century Schoolbook"/>
              </a:defRPr>
            </a:lvl6pPr>
            <a:lvl7pPr indent="0" lvl="6" marL="0" marR="0" algn="r">
              <a:lnSpc>
                <a:spcPct val="100000"/>
              </a:lnSpc>
              <a:spcBef>
                <a:spcPts val="0"/>
              </a:spcBef>
              <a:spcAft>
                <a:spcPts val="0"/>
              </a:spcAft>
              <a:buClr>
                <a:srgbClr val="000000"/>
              </a:buClr>
              <a:buSzPts val="825"/>
              <a:buFont typeface="Arial"/>
              <a:buNone/>
              <a:defRPr b="0" i="1" sz="825" u="none" cap="none" strike="noStrike">
                <a:solidFill>
                  <a:srgbClr val="F5F5F5"/>
                </a:solidFill>
                <a:latin typeface="Century Schoolbook"/>
                <a:ea typeface="Century Schoolbook"/>
                <a:cs typeface="Century Schoolbook"/>
                <a:sym typeface="Century Schoolbook"/>
              </a:defRPr>
            </a:lvl7pPr>
            <a:lvl8pPr indent="0" lvl="7" marL="0" marR="0" algn="r">
              <a:lnSpc>
                <a:spcPct val="100000"/>
              </a:lnSpc>
              <a:spcBef>
                <a:spcPts val="0"/>
              </a:spcBef>
              <a:spcAft>
                <a:spcPts val="0"/>
              </a:spcAft>
              <a:buClr>
                <a:srgbClr val="000000"/>
              </a:buClr>
              <a:buSzPts val="825"/>
              <a:buFont typeface="Arial"/>
              <a:buNone/>
              <a:defRPr b="0" i="1" sz="825" u="none" cap="none" strike="noStrike">
                <a:solidFill>
                  <a:srgbClr val="F5F5F5"/>
                </a:solidFill>
                <a:latin typeface="Century Schoolbook"/>
                <a:ea typeface="Century Schoolbook"/>
                <a:cs typeface="Century Schoolbook"/>
                <a:sym typeface="Century Schoolbook"/>
              </a:defRPr>
            </a:lvl8pPr>
            <a:lvl9pPr indent="0" lvl="8" marL="0" marR="0" algn="r">
              <a:lnSpc>
                <a:spcPct val="100000"/>
              </a:lnSpc>
              <a:spcBef>
                <a:spcPts val="0"/>
              </a:spcBef>
              <a:spcAft>
                <a:spcPts val="0"/>
              </a:spcAft>
              <a:buClr>
                <a:srgbClr val="000000"/>
              </a:buClr>
              <a:buSzPts val="825"/>
              <a:buFont typeface="Arial"/>
              <a:buNone/>
              <a:defRPr b="0" i="1" sz="825" u="none" cap="none" strike="noStrike">
                <a:solidFill>
                  <a:srgbClr val="F5F5F5"/>
                </a:solidFill>
                <a:latin typeface="Century Schoolbook"/>
                <a:ea typeface="Century Schoolbook"/>
                <a:cs typeface="Century Schoolbook"/>
                <a:sym typeface="Century Schoolbook"/>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showMasterSp="0" type="vertTitleAndTx">
  <p:cSld name="VERTICAL_TITLE_AND_VERTICAL_TEXT">
    <p:spTree>
      <p:nvGrpSpPr>
        <p:cNvPr id="252" name="Shape 252"/>
        <p:cNvGrpSpPr/>
        <p:nvPr/>
      </p:nvGrpSpPr>
      <p:grpSpPr>
        <a:xfrm>
          <a:off x="0" y="0"/>
          <a:ext cx="0" cy="0"/>
          <a:chOff x="0" y="0"/>
          <a:chExt cx="0" cy="0"/>
        </a:xfrm>
      </p:grpSpPr>
      <p:sp>
        <p:nvSpPr>
          <p:cNvPr id="253" name="Google Shape;253;p63" title="Page Number Shape"/>
          <p:cNvSpPr/>
          <p:nvPr/>
        </p:nvSpPr>
        <p:spPr>
          <a:xfrm>
            <a:off x="8736012" y="5380580"/>
            <a:ext cx="407988" cy="819150"/>
          </a:xfrm>
          <a:custGeom>
            <a:rect b="b" l="l" r="r" t="t"/>
            <a:pathLst>
              <a:path extrusionOk="0" h="3612" w="1799">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rgbClr val="262626"/>
          </a:solidFill>
          <a:ln>
            <a:noFill/>
          </a:ln>
        </p:spPr>
      </p:sp>
      <p:sp>
        <p:nvSpPr>
          <p:cNvPr id="254" name="Google Shape;254;p63"/>
          <p:cNvSpPr txBox="1"/>
          <p:nvPr>
            <p:ph type="title"/>
          </p:nvPr>
        </p:nvSpPr>
        <p:spPr>
          <a:xfrm rot="5400000">
            <a:off x="4571524" y="2064483"/>
            <a:ext cx="4678106" cy="1835003"/>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rgbClr val="262626"/>
              </a:buClr>
              <a:buSzPts val="2850"/>
              <a:buFont typeface="Century Schoolbook"/>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5" name="Google Shape;255;p63"/>
          <p:cNvSpPr txBox="1"/>
          <p:nvPr>
            <p:ph idx="1" type="body"/>
          </p:nvPr>
        </p:nvSpPr>
        <p:spPr>
          <a:xfrm rot="5400000">
            <a:off x="941103" y="330483"/>
            <a:ext cx="4678105" cy="5303009"/>
          </a:xfrm>
          <a:prstGeom prst="rect">
            <a:avLst/>
          </a:prstGeom>
          <a:noFill/>
          <a:ln>
            <a:noFill/>
          </a:ln>
        </p:spPr>
        <p:txBody>
          <a:bodyPr anchorCtr="0" anchor="t" bIns="45700" lIns="91425" spcFirstLastPara="1" rIns="91425" wrap="square" tIns="45700">
            <a:normAutofit/>
          </a:bodyPr>
          <a:lstStyle>
            <a:lvl1pPr indent="-342900" lvl="0" marL="457200" algn="l">
              <a:lnSpc>
                <a:spcPct val="112000"/>
              </a:lnSpc>
              <a:spcBef>
                <a:spcPts val="675"/>
              </a:spcBef>
              <a:spcAft>
                <a:spcPts val="0"/>
              </a:spcAft>
              <a:buClr>
                <a:srgbClr val="262626"/>
              </a:buClr>
              <a:buSzPts val="1800"/>
              <a:buChar char="•"/>
              <a:defRPr/>
            </a:lvl1pPr>
            <a:lvl2pPr indent="-342900" lvl="1" marL="914400" algn="l">
              <a:lnSpc>
                <a:spcPct val="112000"/>
              </a:lnSpc>
              <a:spcBef>
                <a:spcPts val="675"/>
              </a:spcBef>
              <a:spcAft>
                <a:spcPts val="0"/>
              </a:spcAft>
              <a:buClr>
                <a:srgbClr val="262626"/>
              </a:buClr>
              <a:buSzPts val="1800"/>
              <a:buChar char="–"/>
              <a:defRPr/>
            </a:lvl2pPr>
            <a:lvl3pPr indent="-342900" lvl="2" marL="1371600" algn="l">
              <a:lnSpc>
                <a:spcPct val="112000"/>
              </a:lnSpc>
              <a:spcBef>
                <a:spcPts val="675"/>
              </a:spcBef>
              <a:spcAft>
                <a:spcPts val="0"/>
              </a:spcAft>
              <a:buClr>
                <a:srgbClr val="262626"/>
              </a:buClr>
              <a:buSzPts val="1800"/>
              <a:buChar char="•"/>
              <a:defRPr/>
            </a:lvl3pPr>
            <a:lvl4pPr indent="-342900" lvl="3" marL="1828800" algn="l">
              <a:lnSpc>
                <a:spcPct val="112000"/>
              </a:lnSpc>
              <a:spcBef>
                <a:spcPts val="675"/>
              </a:spcBef>
              <a:spcAft>
                <a:spcPts val="0"/>
              </a:spcAft>
              <a:buClr>
                <a:srgbClr val="262626"/>
              </a:buClr>
              <a:buSzPts val="1800"/>
              <a:buChar char="–"/>
              <a:defRPr/>
            </a:lvl4pPr>
            <a:lvl5pPr indent="-342900" lvl="4" marL="2286000" algn="l">
              <a:lnSpc>
                <a:spcPct val="112000"/>
              </a:lnSpc>
              <a:spcBef>
                <a:spcPts val="675"/>
              </a:spcBef>
              <a:spcAft>
                <a:spcPts val="0"/>
              </a:spcAft>
              <a:buClr>
                <a:srgbClr val="262626"/>
              </a:buClr>
              <a:buSzPts val="1800"/>
              <a:buChar char="•"/>
              <a:defRPr/>
            </a:lvl5pPr>
            <a:lvl6pPr indent="-342900" lvl="5" marL="2743200" algn="l">
              <a:lnSpc>
                <a:spcPct val="112000"/>
              </a:lnSpc>
              <a:spcBef>
                <a:spcPts val="731"/>
              </a:spcBef>
              <a:spcAft>
                <a:spcPts val="0"/>
              </a:spcAft>
              <a:buClr>
                <a:srgbClr val="262626"/>
              </a:buClr>
              <a:buSzPts val="1800"/>
              <a:buChar char="–"/>
              <a:defRPr/>
            </a:lvl6pPr>
            <a:lvl7pPr indent="-342900" lvl="6" marL="3200400" algn="l">
              <a:lnSpc>
                <a:spcPct val="112000"/>
              </a:lnSpc>
              <a:spcBef>
                <a:spcPts val="731"/>
              </a:spcBef>
              <a:spcAft>
                <a:spcPts val="0"/>
              </a:spcAft>
              <a:buClr>
                <a:srgbClr val="262626"/>
              </a:buClr>
              <a:buSzPts val="1800"/>
              <a:buChar char="•"/>
              <a:defRPr/>
            </a:lvl7pPr>
            <a:lvl8pPr indent="-342900" lvl="7" marL="3657600" algn="l">
              <a:lnSpc>
                <a:spcPct val="112000"/>
              </a:lnSpc>
              <a:spcBef>
                <a:spcPts val="731"/>
              </a:spcBef>
              <a:spcAft>
                <a:spcPts val="0"/>
              </a:spcAft>
              <a:buClr>
                <a:srgbClr val="262626"/>
              </a:buClr>
              <a:buSzPts val="1800"/>
              <a:buChar char="–"/>
              <a:defRPr/>
            </a:lvl8pPr>
            <a:lvl9pPr indent="-342900" lvl="8" marL="4114800" algn="l">
              <a:lnSpc>
                <a:spcPct val="112000"/>
              </a:lnSpc>
              <a:spcBef>
                <a:spcPts val="731"/>
              </a:spcBef>
              <a:spcAft>
                <a:spcPts val="0"/>
              </a:spcAft>
              <a:buClr>
                <a:srgbClr val="262626"/>
              </a:buClr>
              <a:buSzPts val="1800"/>
              <a:buChar char="•"/>
              <a:defRPr/>
            </a:lvl9pPr>
          </a:lstStyle>
          <a:p/>
        </p:txBody>
      </p:sp>
      <p:sp>
        <p:nvSpPr>
          <p:cNvPr id="256" name="Google Shape;256;p63"/>
          <p:cNvSpPr txBox="1"/>
          <p:nvPr>
            <p:ph idx="10" type="dt"/>
          </p:nvPr>
        </p:nvSpPr>
        <p:spPr>
          <a:xfrm>
            <a:off x="4902140" y="5927134"/>
            <a:ext cx="2861142" cy="365125"/>
          </a:xfrm>
          <a:prstGeom prst="rect">
            <a:avLst/>
          </a:prstGeom>
          <a:noFill/>
          <a:ln>
            <a:noFill/>
          </a:ln>
        </p:spPr>
        <p:txBody>
          <a:bodyPr anchorCtr="0" anchor="t"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7" name="Google Shape;257;p63"/>
          <p:cNvSpPr txBox="1"/>
          <p:nvPr>
            <p:ph idx="11" type="ftr"/>
          </p:nvPr>
        </p:nvSpPr>
        <p:spPr>
          <a:xfrm>
            <a:off x="4902140" y="6315952"/>
            <a:ext cx="2861142" cy="365125"/>
          </a:xfrm>
          <a:prstGeom prst="rect">
            <a:avLst/>
          </a:prstGeom>
          <a:noFill/>
          <a:ln>
            <a:noFill/>
          </a:ln>
        </p:spPr>
        <p:txBody>
          <a:bodyPr anchorCtr="0" anchor="t"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8" name="Google Shape;258;p63"/>
          <p:cNvSpPr txBox="1"/>
          <p:nvPr>
            <p:ph idx="12" type="sldNum"/>
          </p:nvPr>
        </p:nvSpPr>
        <p:spPr>
          <a:xfrm>
            <a:off x="8736013" y="5607595"/>
            <a:ext cx="40798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825"/>
              <a:buFont typeface="Arial"/>
              <a:buNone/>
              <a:defRPr b="0" i="1" sz="825" u="none" cap="none" strike="noStrike">
                <a:solidFill>
                  <a:srgbClr val="F5F5F5"/>
                </a:solidFill>
                <a:latin typeface="Century Schoolbook"/>
                <a:ea typeface="Century Schoolbook"/>
                <a:cs typeface="Century Schoolbook"/>
                <a:sym typeface="Century Schoolbook"/>
              </a:defRPr>
            </a:lvl1pPr>
            <a:lvl2pPr indent="0" lvl="1" marL="0" marR="0" algn="r">
              <a:lnSpc>
                <a:spcPct val="100000"/>
              </a:lnSpc>
              <a:spcBef>
                <a:spcPts val="0"/>
              </a:spcBef>
              <a:spcAft>
                <a:spcPts val="0"/>
              </a:spcAft>
              <a:buClr>
                <a:srgbClr val="000000"/>
              </a:buClr>
              <a:buSzPts val="825"/>
              <a:buFont typeface="Arial"/>
              <a:buNone/>
              <a:defRPr b="0" i="1" sz="825" u="none" cap="none" strike="noStrike">
                <a:solidFill>
                  <a:srgbClr val="F5F5F5"/>
                </a:solidFill>
                <a:latin typeface="Century Schoolbook"/>
                <a:ea typeface="Century Schoolbook"/>
                <a:cs typeface="Century Schoolbook"/>
                <a:sym typeface="Century Schoolbook"/>
              </a:defRPr>
            </a:lvl2pPr>
            <a:lvl3pPr indent="0" lvl="2" marL="0" marR="0" algn="r">
              <a:lnSpc>
                <a:spcPct val="100000"/>
              </a:lnSpc>
              <a:spcBef>
                <a:spcPts val="0"/>
              </a:spcBef>
              <a:spcAft>
                <a:spcPts val="0"/>
              </a:spcAft>
              <a:buClr>
                <a:srgbClr val="000000"/>
              </a:buClr>
              <a:buSzPts val="825"/>
              <a:buFont typeface="Arial"/>
              <a:buNone/>
              <a:defRPr b="0" i="1" sz="825" u="none" cap="none" strike="noStrike">
                <a:solidFill>
                  <a:srgbClr val="F5F5F5"/>
                </a:solidFill>
                <a:latin typeface="Century Schoolbook"/>
                <a:ea typeface="Century Schoolbook"/>
                <a:cs typeface="Century Schoolbook"/>
                <a:sym typeface="Century Schoolbook"/>
              </a:defRPr>
            </a:lvl3pPr>
            <a:lvl4pPr indent="0" lvl="3" marL="0" marR="0" algn="r">
              <a:lnSpc>
                <a:spcPct val="100000"/>
              </a:lnSpc>
              <a:spcBef>
                <a:spcPts val="0"/>
              </a:spcBef>
              <a:spcAft>
                <a:spcPts val="0"/>
              </a:spcAft>
              <a:buClr>
                <a:srgbClr val="000000"/>
              </a:buClr>
              <a:buSzPts val="825"/>
              <a:buFont typeface="Arial"/>
              <a:buNone/>
              <a:defRPr b="0" i="1" sz="825" u="none" cap="none" strike="noStrike">
                <a:solidFill>
                  <a:srgbClr val="F5F5F5"/>
                </a:solidFill>
                <a:latin typeface="Century Schoolbook"/>
                <a:ea typeface="Century Schoolbook"/>
                <a:cs typeface="Century Schoolbook"/>
                <a:sym typeface="Century Schoolbook"/>
              </a:defRPr>
            </a:lvl4pPr>
            <a:lvl5pPr indent="0" lvl="4" marL="0" marR="0" algn="r">
              <a:lnSpc>
                <a:spcPct val="100000"/>
              </a:lnSpc>
              <a:spcBef>
                <a:spcPts val="0"/>
              </a:spcBef>
              <a:spcAft>
                <a:spcPts val="0"/>
              </a:spcAft>
              <a:buClr>
                <a:srgbClr val="000000"/>
              </a:buClr>
              <a:buSzPts val="825"/>
              <a:buFont typeface="Arial"/>
              <a:buNone/>
              <a:defRPr b="0" i="1" sz="825" u="none" cap="none" strike="noStrike">
                <a:solidFill>
                  <a:srgbClr val="F5F5F5"/>
                </a:solidFill>
                <a:latin typeface="Century Schoolbook"/>
                <a:ea typeface="Century Schoolbook"/>
                <a:cs typeface="Century Schoolbook"/>
                <a:sym typeface="Century Schoolbook"/>
              </a:defRPr>
            </a:lvl5pPr>
            <a:lvl6pPr indent="0" lvl="5" marL="0" marR="0" algn="r">
              <a:lnSpc>
                <a:spcPct val="100000"/>
              </a:lnSpc>
              <a:spcBef>
                <a:spcPts val="0"/>
              </a:spcBef>
              <a:spcAft>
                <a:spcPts val="0"/>
              </a:spcAft>
              <a:buClr>
                <a:srgbClr val="000000"/>
              </a:buClr>
              <a:buSzPts val="825"/>
              <a:buFont typeface="Arial"/>
              <a:buNone/>
              <a:defRPr b="0" i="1" sz="825" u="none" cap="none" strike="noStrike">
                <a:solidFill>
                  <a:srgbClr val="F5F5F5"/>
                </a:solidFill>
                <a:latin typeface="Century Schoolbook"/>
                <a:ea typeface="Century Schoolbook"/>
                <a:cs typeface="Century Schoolbook"/>
                <a:sym typeface="Century Schoolbook"/>
              </a:defRPr>
            </a:lvl6pPr>
            <a:lvl7pPr indent="0" lvl="6" marL="0" marR="0" algn="r">
              <a:lnSpc>
                <a:spcPct val="100000"/>
              </a:lnSpc>
              <a:spcBef>
                <a:spcPts val="0"/>
              </a:spcBef>
              <a:spcAft>
                <a:spcPts val="0"/>
              </a:spcAft>
              <a:buClr>
                <a:srgbClr val="000000"/>
              </a:buClr>
              <a:buSzPts val="825"/>
              <a:buFont typeface="Arial"/>
              <a:buNone/>
              <a:defRPr b="0" i="1" sz="825" u="none" cap="none" strike="noStrike">
                <a:solidFill>
                  <a:srgbClr val="F5F5F5"/>
                </a:solidFill>
                <a:latin typeface="Century Schoolbook"/>
                <a:ea typeface="Century Schoolbook"/>
                <a:cs typeface="Century Schoolbook"/>
                <a:sym typeface="Century Schoolbook"/>
              </a:defRPr>
            </a:lvl7pPr>
            <a:lvl8pPr indent="0" lvl="7" marL="0" marR="0" algn="r">
              <a:lnSpc>
                <a:spcPct val="100000"/>
              </a:lnSpc>
              <a:spcBef>
                <a:spcPts val="0"/>
              </a:spcBef>
              <a:spcAft>
                <a:spcPts val="0"/>
              </a:spcAft>
              <a:buClr>
                <a:srgbClr val="000000"/>
              </a:buClr>
              <a:buSzPts val="825"/>
              <a:buFont typeface="Arial"/>
              <a:buNone/>
              <a:defRPr b="0" i="1" sz="825" u="none" cap="none" strike="noStrike">
                <a:solidFill>
                  <a:srgbClr val="F5F5F5"/>
                </a:solidFill>
                <a:latin typeface="Century Schoolbook"/>
                <a:ea typeface="Century Schoolbook"/>
                <a:cs typeface="Century Schoolbook"/>
                <a:sym typeface="Century Schoolbook"/>
              </a:defRPr>
            </a:lvl8pPr>
            <a:lvl9pPr indent="0" lvl="8" marL="0" marR="0" algn="r">
              <a:lnSpc>
                <a:spcPct val="100000"/>
              </a:lnSpc>
              <a:spcBef>
                <a:spcPts val="0"/>
              </a:spcBef>
              <a:spcAft>
                <a:spcPts val="0"/>
              </a:spcAft>
              <a:buClr>
                <a:srgbClr val="000000"/>
              </a:buClr>
              <a:buSzPts val="825"/>
              <a:buFont typeface="Arial"/>
              <a:buNone/>
              <a:defRPr b="0" i="1" sz="825" u="none" cap="none" strike="noStrike">
                <a:solidFill>
                  <a:srgbClr val="F5F5F5"/>
                </a:solidFill>
                <a:latin typeface="Century Schoolbook"/>
                <a:ea typeface="Century Schoolbook"/>
                <a:cs typeface="Century Schoolbook"/>
                <a:sym typeface="Century Schoolbook"/>
              </a:defRPr>
            </a:lvl9pPr>
          </a:lstStyle>
          <a:p>
            <a:pPr indent="0" lvl="0" marL="0" rtl="0" algn="r">
              <a:spcBef>
                <a:spcPts val="0"/>
              </a:spcBef>
              <a:spcAft>
                <a:spcPts val="0"/>
              </a:spcAft>
              <a:buNone/>
            </a:pPr>
            <a:fld id="{00000000-1234-1234-1234-123412341234}" type="slidenum">
              <a:rPr lang="en-US"/>
              <a:t>‹#›</a:t>
            </a:fld>
            <a:endParaRPr/>
          </a:p>
        </p:txBody>
      </p:sp>
      <p:cxnSp>
        <p:nvCxnSpPr>
          <p:cNvPr id="259" name="Google Shape;259;p63"/>
          <p:cNvCxnSpPr/>
          <p:nvPr/>
        </p:nvCxnSpPr>
        <p:spPr>
          <a:xfrm>
            <a:off x="1" y="6199730"/>
            <a:ext cx="7695008" cy="0"/>
          </a:xfrm>
          <a:prstGeom prst="straightConnector1">
            <a:avLst/>
          </a:prstGeom>
          <a:noFill/>
          <a:ln cap="flat" cmpd="sng" w="25400">
            <a:solidFill>
              <a:srgbClr val="262626"/>
            </a:solidFill>
            <a:prstDash val="solid"/>
            <a:round/>
            <a:headEnd len="sm" w="sm" type="none"/>
            <a:tailEnd len="sm" w="sm" type="none"/>
          </a:ln>
        </p:spPr>
      </p:cxnSp>
      <p:cxnSp>
        <p:nvCxnSpPr>
          <p:cNvPr id="260" name="Google Shape;260;p63"/>
          <p:cNvCxnSpPr/>
          <p:nvPr/>
        </p:nvCxnSpPr>
        <p:spPr>
          <a:xfrm>
            <a:off x="1" y="6199730"/>
            <a:ext cx="7695008" cy="0"/>
          </a:xfrm>
          <a:prstGeom prst="straightConnector1">
            <a:avLst/>
          </a:prstGeom>
          <a:noFill/>
          <a:ln cap="flat" cmpd="sng" w="25400">
            <a:solidFill>
              <a:srgbClr val="262626"/>
            </a:solidFill>
            <a:prstDash val="solid"/>
            <a:round/>
            <a:headEnd len="sm" w="sm" type="none"/>
            <a:tailEnd len="sm" w="sm" type="none"/>
          </a:ln>
        </p:spPr>
      </p:cxnSp>
    </p:spTree>
  </p:cSld>
  <p:clrMapOvr>
    <a:masterClrMapping/>
  </p:clrMapOvr>
  <p:extLst>
    <p:ext uri="{DCECCB84-F9BA-43D5-87BE-67443E8EF086}">
      <p15:sldGuideLst>
        <p15:guide id="1" pos="6456">
          <p15:clr>
            <a:srgbClr val="FBAE40"/>
          </p15:clr>
        </p15:guide>
        <p15:guide id="2" pos="484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3" name="Shape 43"/>
        <p:cNvGrpSpPr/>
        <p:nvPr/>
      </p:nvGrpSpPr>
      <p:grpSpPr>
        <a:xfrm>
          <a:off x="0" y="0"/>
          <a:ext cx="0" cy="0"/>
          <a:chOff x="0" y="0"/>
          <a:chExt cx="0" cy="0"/>
        </a:xfrm>
      </p:grpSpPr>
      <p:sp>
        <p:nvSpPr>
          <p:cNvPr id="44" name="Google Shape;44;p47"/>
          <p:cNvSpPr txBox="1"/>
          <p:nvPr>
            <p:ph type="title"/>
          </p:nvPr>
        </p:nvSpPr>
        <p:spPr>
          <a:xfrm>
            <a:off x="571500" y="559678"/>
            <a:ext cx="2875430" cy="4952492"/>
          </a:xfrm>
          <a:prstGeom prst="rect">
            <a:avLst/>
          </a:prstGeom>
          <a:noFill/>
          <a:ln>
            <a:noFill/>
          </a:ln>
        </p:spPr>
        <p:txBody>
          <a:bodyPr anchorCtr="0" anchor="t" bIns="45700" lIns="91425" spcFirstLastPara="1" rIns="91425" wrap="square" tIns="45700">
            <a:normAutofit/>
          </a:bodyPr>
          <a:lstStyle>
            <a:lvl1pPr lvl="0" algn="r">
              <a:lnSpc>
                <a:spcPct val="9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47"/>
          <p:cNvSpPr txBox="1"/>
          <p:nvPr>
            <p:ph idx="1" type="body"/>
          </p:nvPr>
        </p:nvSpPr>
        <p:spPr>
          <a:xfrm>
            <a:off x="3886200" y="540628"/>
            <a:ext cx="4686300" cy="2488946"/>
          </a:xfrm>
          <a:prstGeom prst="rect">
            <a:avLst/>
          </a:prstGeom>
          <a:noFill/>
          <a:ln>
            <a:noFill/>
          </a:ln>
        </p:spPr>
        <p:txBody>
          <a:bodyPr anchorCtr="0" anchor="t" bIns="45700" lIns="91425" spcFirstLastPara="1" rIns="91425" wrap="square" tIns="45700">
            <a:normAutofit/>
          </a:bodyPr>
          <a:lstStyle>
            <a:lvl1pPr indent="-342900" lvl="0" marL="457200" algn="l">
              <a:lnSpc>
                <a:spcPct val="112000"/>
              </a:lnSpc>
              <a:spcBef>
                <a:spcPts val="900"/>
              </a:spcBef>
              <a:spcAft>
                <a:spcPts val="0"/>
              </a:spcAft>
              <a:buClr>
                <a:srgbClr val="262626"/>
              </a:buClr>
              <a:buSzPts val="1800"/>
              <a:buChar char="•"/>
              <a:defRPr/>
            </a:lvl1pPr>
            <a:lvl2pPr indent="-342900" lvl="1" marL="914400" algn="l">
              <a:lnSpc>
                <a:spcPct val="112000"/>
              </a:lnSpc>
              <a:spcBef>
                <a:spcPts val="900"/>
              </a:spcBef>
              <a:spcAft>
                <a:spcPts val="0"/>
              </a:spcAft>
              <a:buClr>
                <a:srgbClr val="262626"/>
              </a:buClr>
              <a:buSzPts val="1800"/>
              <a:buChar char="–"/>
              <a:defRPr/>
            </a:lvl2pPr>
            <a:lvl3pPr indent="-342900" lvl="2" marL="1371600" algn="l">
              <a:lnSpc>
                <a:spcPct val="112000"/>
              </a:lnSpc>
              <a:spcBef>
                <a:spcPts val="900"/>
              </a:spcBef>
              <a:spcAft>
                <a:spcPts val="0"/>
              </a:spcAft>
              <a:buClr>
                <a:srgbClr val="262626"/>
              </a:buClr>
              <a:buSzPts val="1800"/>
              <a:buChar char="•"/>
              <a:defRPr/>
            </a:lvl3pPr>
            <a:lvl4pPr indent="-342900" lvl="3" marL="1828800" algn="l">
              <a:lnSpc>
                <a:spcPct val="112000"/>
              </a:lnSpc>
              <a:spcBef>
                <a:spcPts val="900"/>
              </a:spcBef>
              <a:spcAft>
                <a:spcPts val="0"/>
              </a:spcAft>
              <a:buClr>
                <a:srgbClr val="262626"/>
              </a:buClr>
              <a:buSzPts val="1800"/>
              <a:buChar char="–"/>
              <a:defRPr/>
            </a:lvl4pPr>
            <a:lvl5pPr indent="-342900" lvl="4" marL="2286000" algn="l">
              <a:lnSpc>
                <a:spcPct val="112000"/>
              </a:lnSpc>
              <a:spcBef>
                <a:spcPts val="900"/>
              </a:spcBef>
              <a:spcAft>
                <a:spcPts val="0"/>
              </a:spcAft>
              <a:buClr>
                <a:srgbClr val="262626"/>
              </a:buClr>
              <a:buSzPts val="1800"/>
              <a:buChar char="•"/>
              <a:defRPr/>
            </a:lvl5pPr>
            <a:lvl6pPr indent="-342900" lvl="5" marL="2743200" algn="l">
              <a:lnSpc>
                <a:spcPct val="112000"/>
              </a:lnSpc>
              <a:spcBef>
                <a:spcPts val="975"/>
              </a:spcBef>
              <a:spcAft>
                <a:spcPts val="0"/>
              </a:spcAft>
              <a:buClr>
                <a:srgbClr val="262626"/>
              </a:buClr>
              <a:buSzPts val="1800"/>
              <a:buChar char="–"/>
              <a:defRPr/>
            </a:lvl6pPr>
            <a:lvl7pPr indent="-342900" lvl="6" marL="3200400" algn="l">
              <a:lnSpc>
                <a:spcPct val="112000"/>
              </a:lnSpc>
              <a:spcBef>
                <a:spcPts val="975"/>
              </a:spcBef>
              <a:spcAft>
                <a:spcPts val="0"/>
              </a:spcAft>
              <a:buClr>
                <a:srgbClr val="262626"/>
              </a:buClr>
              <a:buSzPts val="1800"/>
              <a:buChar char="•"/>
              <a:defRPr/>
            </a:lvl7pPr>
            <a:lvl8pPr indent="-342900" lvl="7" marL="3657600" algn="l">
              <a:lnSpc>
                <a:spcPct val="112000"/>
              </a:lnSpc>
              <a:spcBef>
                <a:spcPts val="975"/>
              </a:spcBef>
              <a:spcAft>
                <a:spcPts val="0"/>
              </a:spcAft>
              <a:buClr>
                <a:srgbClr val="262626"/>
              </a:buClr>
              <a:buSzPts val="1800"/>
              <a:buChar char="–"/>
              <a:defRPr/>
            </a:lvl8pPr>
            <a:lvl9pPr indent="-342900" lvl="8" marL="4114800" algn="l">
              <a:lnSpc>
                <a:spcPct val="112000"/>
              </a:lnSpc>
              <a:spcBef>
                <a:spcPts val="975"/>
              </a:spcBef>
              <a:spcAft>
                <a:spcPts val="0"/>
              </a:spcAft>
              <a:buClr>
                <a:srgbClr val="262626"/>
              </a:buClr>
              <a:buSzPts val="1800"/>
              <a:buChar char="•"/>
              <a:defRPr/>
            </a:lvl9pPr>
          </a:lstStyle>
          <a:p/>
        </p:txBody>
      </p:sp>
      <p:sp>
        <p:nvSpPr>
          <p:cNvPr id="46" name="Google Shape;46;p47"/>
          <p:cNvSpPr txBox="1"/>
          <p:nvPr>
            <p:ph idx="2" type="body"/>
          </p:nvPr>
        </p:nvSpPr>
        <p:spPr>
          <a:xfrm>
            <a:off x="3886200" y="3712467"/>
            <a:ext cx="4686300" cy="2482228"/>
          </a:xfrm>
          <a:prstGeom prst="rect">
            <a:avLst/>
          </a:prstGeom>
          <a:noFill/>
          <a:ln>
            <a:noFill/>
          </a:ln>
        </p:spPr>
        <p:txBody>
          <a:bodyPr anchorCtr="0" anchor="t" bIns="45700" lIns="91425" spcFirstLastPara="1" rIns="91425" wrap="square" tIns="45700">
            <a:normAutofit/>
          </a:bodyPr>
          <a:lstStyle>
            <a:lvl1pPr indent="-342900" lvl="0" marL="457200" algn="l">
              <a:lnSpc>
                <a:spcPct val="112000"/>
              </a:lnSpc>
              <a:spcBef>
                <a:spcPts val="900"/>
              </a:spcBef>
              <a:spcAft>
                <a:spcPts val="0"/>
              </a:spcAft>
              <a:buClr>
                <a:srgbClr val="262626"/>
              </a:buClr>
              <a:buSzPts val="1800"/>
              <a:buChar char="•"/>
              <a:defRPr/>
            </a:lvl1pPr>
            <a:lvl2pPr indent="-342900" lvl="1" marL="914400" algn="l">
              <a:lnSpc>
                <a:spcPct val="112000"/>
              </a:lnSpc>
              <a:spcBef>
                <a:spcPts val="900"/>
              </a:spcBef>
              <a:spcAft>
                <a:spcPts val="0"/>
              </a:spcAft>
              <a:buClr>
                <a:srgbClr val="262626"/>
              </a:buClr>
              <a:buSzPts val="1800"/>
              <a:buChar char="–"/>
              <a:defRPr/>
            </a:lvl2pPr>
            <a:lvl3pPr indent="-342900" lvl="2" marL="1371600" algn="l">
              <a:lnSpc>
                <a:spcPct val="112000"/>
              </a:lnSpc>
              <a:spcBef>
                <a:spcPts val="900"/>
              </a:spcBef>
              <a:spcAft>
                <a:spcPts val="0"/>
              </a:spcAft>
              <a:buClr>
                <a:srgbClr val="262626"/>
              </a:buClr>
              <a:buSzPts val="1800"/>
              <a:buChar char="•"/>
              <a:defRPr/>
            </a:lvl3pPr>
            <a:lvl4pPr indent="-342900" lvl="3" marL="1828800" algn="l">
              <a:lnSpc>
                <a:spcPct val="112000"/>
              </a:lnSpc>
              <a:spcBef>
                <a:spcPts val="900"/>
              </a:spcBef>
              <a:spcAft>
                <a:spcPts val="0"/>
              </a:spcAft>
              <a:buClr>
                <a:srgbClr val="262626"/>
              </a:buClr>
              <a:buSzPts val="1800"/>
              <a:buChar char="–"/>
              <a:defRPr/>
            </a:lvl4pPr>
            <a:lvl5pPr indent="-342900" lvl="4" marL="2286000" algn="l">
              <a:lnSpc>
                <a:spcPct val="112000"/>
              </a:lnSpc>
              <a:spcBef>
                <a:spcPts val="900"/>
              </a:spcBef>
              <a:spcAft>
                <a:spcPts val="0"/>
              </a:spcAft>
              <a:buClr>
                <a:srgbClr val="262626"/>
              </a:buClr>
              <a:buSzPts val="1800"/>
              <a:buChar char="•"/>
              <a:defRPr/>
            </a:lvl5pPr>
            <a:lvl6pPr indent="-342900" lvl="5" marL="2743200" algn="l">
              <a:lnSpc>
                <a:spcPct val="112000"/>
              </a:lnSpc>
              <a:spcBef>
                <a:spcPts val="975"/>
              </a:spcBef>
              <a:spcAft>
                <a:spcPts val="0"/>
              </a:spcAft>
              <a:buClr>
                <a:srgbClr val="262626"/>
              </a:buClr>
              <a:buSzPts val="1800"/>
              <a:buChar char="–"/>
              <a:defRPr/>
            </a:lvl6pPr>
            <a:lvl7pPr indent="-342900" lvl="6" marL="3200400" algn="l">
              <a:lnSpc>
                <a:spcPct val="112000"/>
              </a:lnSpc>
              <a:spcBef>
                <a:spcPts val="975"/>
              </a:spcBef>
              <a:spcAft>
                <a:spcPts val="0"/>
              </a:spcAft>
              <a:buClr>
                <a:srgbClr val="262626"/>
              </a:buClr>
              <a:buSzPts val="1800"/>
              <a:buChar char="•"/>
              <a:defRPr/>
            </a:lvl7pPr>
            <a:lvl8pPr indent="-342900" lvl="7" marL="3657600" algn="l">
              <a:lnSpc>
                <a:spcPct val="112000"/>
              </a:lnSpc>
              <a:spcBef>
                <a:spcPts val="975"/>
              </a:spcBef>
              <a:spcAft>
                <a:spcPts val="0"/>
              </a:spcAft>
              <a:buClr>
                <a:srgbClr val="262626"/>
              </a:buClr>
              <a:buSzPts val="1800"/>
              <a:buChar char="–"/>
              <a:defRPr/>
            </a:lvl8pPr>
            <a:lvl9pPr indent="-342900" lvl="8" marL="4114800" algn="l">
              <a:lnSpc>
                <a:spcPct val="112000"/>
              </a:lnSpc>
              <a:spcBef>
                <a:spcPts val="975"/>
              </a:spcBef>
              <a:spcAft>
                <a:spcPts val="0"/>
              </a:spcAft>
              <a:buClr>
                <a:srgbClr val="262626"/>
              </a:buClr>
              <a:buSzPts val="1800"/>
              <a:buChar char="•"/>
              <a:defRPr/>
            </a:lvl9pPr>
          </a:lstStyle>
          <a:p/>
        </p:txBody>
      </p:sp>
      <p:sp>
        <p:nvSpPr>
          <p:cNvPr id="47" name="Google Shape;47;p47"/>
          <p:cNvSpPr txBox="1"/>
          <p:nvPr>
            <p:ph idx="10" type="dt"/>
          </p:nvPr>
        </p:nvSpPr>
        <p:spPr>
          <a:xfrm>
            <a:off x="571501" y="5930061"/>
            <a:ext cx="2861142" cy="365125"/>
          </a:xfrm>
          <a:prstGeom prst="rect">
            <a:avLst/>
          </a:prstGeom>
          <a:noFill/>
          <a:ln>
            <a:noFill/>
          </a:ln>
        </p:spPr>
        <p:txBody>
          <a:bodyPr anchorCtr="0" anchor="t"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47"/>
          <p:cNvSpPr txBox="1"/>
          <p:nvPr>
            <p:ph idx="11" type="ftr"/>
          </p:nvPr>
        </p:nvSpPr>
        <p:spPr>
          <a:xfrm>
            <a:off x="571501" y="6314441"/>
            <a:ext cx="2861142" cy="365125"/>
          </a:xfrm>
          <a:prstGeom prst="rect">
            <a:avLst/>
          </a:prstGeom>
          <a:noFill/>
          <a:ln>
            <a:noFill/>
          </a:ln>
        </p:spPr>
        <p:txBody>
          <a:bodyPr anchorCtr="0" anchor="t"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47"/>
          <p:cNvSpPr txBox="1"/>
          <p:nvPr>
            <p:ph idx="12" type="sldNum"/>
          </p:nvPr>
        </p:nvSpPr>
        <p:spPr>
          <a:xfrm>
            <a:off x="8736012" y="5607593"/>
            <a:ext cx="40798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100"/>
              <a:buFont typeface="Arial"/>
              <a:buNone/>
              <a:defRPr b="0" i="1" sz="1100" u="none" cap="none" strike="noStrike">
                <a:solidFill>
                  <a:schemeClr val="lt2"/>
                </a:solidFill>
                <a:latin typeface="Century Schoolbook"/>
                <a:ea typeface="Century Schoolbook"/>
                <a:cs typeface="Century Schoolbook"/>
                <a:sym typeface="Century Schoolbook"/>
              </a:defRPr>
            </a:lvl1pPr>
            <a:lvl2pPr indent="0" lvl="1" marL="0" marR="0" algn="r">
              <a:lnSpc>
                <a:spcPct val="100000"/>
              </a:lnSpc>
              <a:spcBef>
                <a:spcPts val="0"/>
              </a:spcBef>
              <a:spcAft>
                <a:spcPts val="0"/>
              </a:spcAft>
              <a:buClr>
                <a:srgbClr val="000000"/>
              </a:buClr>
              <a:buSzPts val="1100"/>
              <a:buFont typeface="Arial"/>
              <a:buNone/>
              <a:defRPr b="0" i="1" sz="1100" u="none" cap="none" strike="noStrike">
                <a:solidFill>
                  <a:schemeClr val="lt2"/>
                </a:solidFill>
                <a:latin typeface="Century Schoolbook"/>
                <a:ea typeface="Century Schoolbook"/>
                <a:cs typeface="Century Schoolbook"/>
                <a:sym typeface="Century Schoolbook"/>
              </a:defRPr>
            </a:lvl2pPr>
            <a:lvl3pPr indent="0" lvl="2" marL="0" marR="0" algn="r">
              <a:lnSpc>
                <a:spcPct val="100000"/>
              </a:lnSpc>
              <a:spcBef>
                <a:spcPts val="0"/>
              </a:spcBef>
              <a:spcAft>
                <a:spcPts val="0"/>
              </a:spcAft>
              <a:buClr>
                <a:srgbClr val="000000"/>
              </a:buClr>
              <a:buSzPts val="1100"/>
              <a:buFont typeface="Arial"/>
              <a:buNone/>
              <a:defRPr b="0" i="1" sz="1100" u="none" cap="none" strike="noStrike">
                <a:solidFill>
                  <a:schemeClr val="lt2"/>
                </a:solidFill>
                <a:latin typeface="Century Schoolbook"/>
                <a:ea typeface="Century Schoolbook"/>
                <a:cs typeface="Century Schoolbook"/>
                <a:sym typeface="Century Schoolbook"/>
              </a:defRPr>
            </a:lvl3pPr>
            <a:lvl4pPr indent="0" lvl="3" marL="0" marR="0" algn="r">
              <a:lnSpc>
                <a:spcPct val="100000"/>
              </a:lnSpc>
              <a:spcBef>
                <a:spcPts val="0"/>
              </a:spcBef>
              <a:spcAft>
                <a:spcPts val="0"/>
              </a:spcAft>
              <a:buClr>
                <a:srgbClr val="000000"/>
              </a:buClr>
              <a:buSzPts val="1100"/>
              <a:buFont typeface="Arial"/>
              <a:buNone/>
              <a:defRPr b="0" i="1" sz="1100" u="none" cap="none" strike="noStrike">
                <a:solidFill>
                  <a:schemeClr val="lt2"/>
                </a:solidFill>
                <a:latin typeface="Century Schoolbook"/>
                <a:ea typeface="Century Schoolbook"/>
                <a:cs typeface="Century Schoolbook"/>
                <a:sym typeface="Century Schoolbook"/>
              </a:defRPr>
            </a:lvl4pPr>
            <a:lvl5pPr indent="0" lvl="4" marL="0" marR="0" algn="r">
              <a:lnSpc>
                <a:spcPct val="100000"/>
              </a:lnSpc>
              <a:spcBef>
                <a:spcPts val="0"/>
              </a:spcBef>
              <a:spcAft>
                <a:spcPts val="0"/>
              </a:spcAft>
              <a:buClr>
                <a:srgbClr val="000000"/>
              </a:buClr>
              <a:buSzPts val="1100"/>
              <a:buFont typeface="Arial"/>
              <a:buNone/>
              <a:defRPr b="0" i="1" sz="1100" u="none" cap="none" strike="noStrike">
                <a:solidFill>
                  <a:schemeClr val="lt2"/>
                </a:solidFill>
                <a:latin typeface="Century Schoolbook"/>
                <a:ea typeface="Century Schoolbook"/>
                <a:cs typeface="Century Schoolbook"/>
                <a:sym typeface="Century Schoolbook"/>
              </a:defRPr>
            </a:lvl5pPr>
            <a:lvl6pPr indent="0" lvl="5" marL="0" marR="0" algn="r">
              <a:lnSpc>
                <a:spcPct val="100000"/>
              </a:lnSpc>
              <a:spcBef>
                <a:spcPts val="0"/>
              </a:spcBef>
              <a:spcAft>
                <a:spcPts val="0"/>
              </a:spcAft>
              <a:buClr>
                <a:srgbClr val="000000"/>
              </a:buClr>
              <a:buSzPts val="1100"/>
              <a:buFont typeface="Arial"/>
              <a:buNone/>
              <a:defRPr b="0" i="1" sz="1100" u="none" cap="none" strike="noStrike">
                <a:solidFill>
                  <a:schemeClr val="lt2"/>
                </a:solidFill>
                <a:latin typeface="Century Schoolbook"/>
                <a:ea typeface="Century Schoolbook"/>
                <a:cs typeface="Century Schoolbook"/>
                <a:sym typeface="Century Schoolbook"/>
              </a:defRPr>
            </a:lvl6pPr>
            <a:lvl7pPr indent="0" lvl="6" marL="0" marR="0" algn="r">
              <a:lnSpc>
                <a:spcPct val="100000"/>
              </a:lnSpc>
              <a:spcBef>
                <a:spcPts val="0"/>
              </a:spcBef>
              <a:spcAft>
                <a:spcPts val="0"/>
              </a:spcAft>
              <a:buClr>
                <a:srgbClr val="000000"/>
              </a:buClr>
              <a:buSzPts val="1100"/>
              <a:buFont typeface="Arial"/>
              <a:buNone/>
              <a:defRPr b="0" i="1" sz="1100" u="none" cap="none" strike="noStrike">
                <a:solidFill>
                  <a:schemeClr val="lt2"/>
                </a:solidFill>
                <a:latin typeface="Century Schoolbook"/>
                <a:ea typeface="Century Schoolbook"/>
                <a:cs typeface="Century Schoolbook"/>
                <a:sym typeface="Century Schoolbook"/>
              </a:defRPr>
            </a:lvl7pPr>
            <a:lvl8pPr indent="0" lvl="7" marL="0" marR="0" algn="r">
              <a:lnSpc>
                <a:spcPct val="100000"/>
              </a:lnSpc>
              <a:spcBef>
                <a:spcPts val="0"/>
              </a:spcBef>
              <a:spcAft>
                <a:spcPts val="0"/>
              </a:spcAft>
              <a:buClr>
                <a:srgbClr val="000000"/>
              </a:buClr>
              <a:buSzPts val="1100"/>
              <a:buFont typeface="Arial"/>
              <a:buNone/>
              <a:defRPr b="0" i="1" sz="1100" u="none" cap="none" strike="noStrike">
                <a:solidFill>
                  <a:schemeClr val="lt2"/>
                </a:solidFill>
                <a:latin typeface="Century Schoolbook"/>
                <a:ea typeface="Century Schoolbook"/>
                <a:cs typeface="Century Schoolbook"/>
                <a:sym typeface="Century Schoolbook"/>
              </a:defRPr>
            </a:lvl8pPr>
            <a:lvl9pPr indent="0" lvl="8" marL="0" marR="0" algn="r">
              <a:lnSpc>
                <a:spcPct val="100000"/>
              </a:lnSpc>
              <a:spcBef>
                <a:spcPts val="0"/>
              </a:spcBef>
              <a:spcAft>
                <a:spcPts val="0"/>
              </a:spcAft>
              <a:buClr>
                <a:srgbClr val="000000"/>
              </a:buClr>
              <a:buSzPts val="1100"/>
              <a:buFont typeface="Arial"/>
              <a:buNone/>
              <a:defRPr b="0" i="1" sz="1100" u="none" cap="none" strike="noStrike">
                <a:solidFill>
                  <a:schemeClr val="lt2"/>
                </a:solidFill>
                <a:latin typeface="Century Schoolbook"/>
                <a:ea typeface="Century Schoolbook"/>
                <a:cs typeface="Century Schoolbook"/>
                <a:sym typeface="Century Schoolbook"/>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0" name="Shape 50"/>
        <p:cNvGrpSpPr/>
        <p:nvPr/>
      </p:nvGrpSpPr>
      <p:grpSpPr>
        <a:xfrm>
          <a:off x="0" y="0"/>
          <a:ext cx="0" cy="0"/>
          <a:chOff x="0" y="0"/>
          <a:chExt cx="0" cy="0"/>
        </a:xfrm>
      </p:grpSpPr>
      <p:sp>
        <p:nvSpPr>
          <p:cNvPr id="51" name="Google Shape;51;p48"/>
          <p:cNvSpPr txBox="1"/>
          <p:nvPr>
            <p:ph type="title"/>
          </p:nvPr>
        </p:nvSpPr>
        <p:spPr>
          <a:xfrm>
            <a:off x="571500" y="557784"/>
            <a:ext cx="2873502" cy="4956048"/>
          </a:xfrm>
          <a:prstGeom prst="rect">
            <a:avLst/>
          </a:prstGeom>
          <a:noFill/>
          <a:ln>
            <a:noFill/>
          </a:ln>
        </p:spPr>
        <p:txBody>
          <a:bodyPr anchorCtr="0" anchor="t" bIns="45700" lIns="91425" spcFirstLastPara="1" rIns="91425" wrap="square" tIns="45700">
            <a:normAutofit/>
          </a:bodyPr>
          <a:lstStyle>
            <a:lvl1pPr lvl="0" algn="r">
              <a:lnSpc>
                <a:spcPct val="9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48"/>
          <p:cNvSpPr txBox="1"/>
          <p:nvPr>
            <p:ph idx="1" type="body"/>
          </p:nvPr>
        </p:nvSpPr>
        <p:spPr>
          <a:xfrm>
            <a:off x="3886200" y="558065"/>
            <a:ext cx="4690872" cy="913212"/>
          </a:xfrm>
          <a:prstGeom prst="rect">
            <a:avLst/>
          </a:prstGeom>
          <a:noFill/>
          <a:ln>
            <a:noFill/>
          </a:ln>
        </p:spPr>
        <p:txBody>
          <a:bodyPr anchorCtr="0" anchor="b" bIns="45700" lIns="91425" spcFirstLastPara="1" rIns="91425" wrap="square" tIns="45700">
            <a:normAutofit/>
          </a:bodyPr>
          <a:lstStyle>
            <a:lvl1pPr indent="-228600" lvl="0" marL="457200" algn="l">
              <a:lnSpc>
                <a:spcPct val="113000"/>
              </a:lnSpc>
              <a:spcBef>
                <a:spcPts val="0"/>
              </a:spcBef>
              <a:spcAft>
                <a:spcPts val="0"/>
              </a:spcAft>
              <a:buClr>
                <a:srgbClr val="262626"/>
              </a:buClr>
              <a:buSzPts val="2400"/>
              <a:buNone/>
              <a:defRPr b="0" i="1" sz="2400">
                <a:solidFill>
                  <a:srgbClr val="262626"/>
                </a:solidFill>
              </a:defRPr>
            </a:lvl1pPr>
            <a:lvl2pPr indent="-228600" lvl="1" marL="914400" algn="l">
              <a:lnSpc>
                <a:spcPct val="112000"/>
              </a:lnSpc>
              <a:spcBef>
                <a:spcPts val="900"/>
              </a:spcBef>
              <a:spcAft>
                <a:spcPts val="0"/>
              </a:spcAft>
              <a:buClr>
                <a:srgbClr val="262626"/>
              </a:buClr>
              <a:buSzPts val="1500"/>
              <a:buNone/>
              <a:defRPr b="1" sz="1500"/>
            </a:lvl2pPr>
            <a:lvl3pPr indent="-228600" lvl="2" marL="1371600" algn="l">
              <a:lnSpc>
                <a:spcPct val="112000"/>
              </a:lnSpc>
              <a:spcBef>
                <a:spcPts val="900"/>
              </a:spcBef>
              <a:spcAft>
                <a:spcPts val="0"/>
              </a:spcAft>
              <a:buClr>
                <a:srgbClr val="262626"/>
              </a:buClr>
              <a:buSzPts val="1350"/>
              <a:buNone/>
              <a:defRPr b="1" sz="1350"/>
            </a:lvl3pPr>
            <a:lvl4pPr indent="-228600" lvl="3" marL="1828800" algn="l">
              <a:lnSpc>
                <a:spcPct val="112000"/>
              </a:lnSpc>
              <a:spcBef>
                <a:spcPts val="900"/>
              </a:spcBef>
              <a:spcAft>
                <a:spcPts val="0"/>
              </a:spcAft>
              <a:buClr>
                <a:srgbClr val="262626"/>
              </a:buClr>
              <a:buSzPts val="1200"/>
              <a:buNone/>
              <a:defRPr b="1" sz="1200"/>
            </a:lvl4pPr>
            <a:lvl5pPr indent="-228600" lvl="4" marL="2286000" algn="l">
              <a:lnSpc>
                <a:spcPct val="112000"/>
              </a:lnSpc>
              <a:spcBef>
                <a:spcPts val="900"/>
              </a:spcBef>
              <a:spcAft>
                <a:spcPts val="0"/>
              </a:spcAft>
              <a:buClr>
                <a:srgbClr val="262626"/>
              </a:buClr>
              <a:buSzPts val="1200"/>
              <a:buNone/>
              <a:defRPr b="1" sz="1200"/>
            </a:lvl5pPr>
            <a:lvl6pPr indent="-228600" lvl="5" marL="2743200" algn="l">
              <a:lnSpc>
                <a:spcPct val="112000"/>
              </a:lnSpc>
              <a:spcBef>
                <a:spcPts val="975"/>
              </a:spcBef>
              <a:spcAft>
                <a:spcPts val="0"/>
              </a:spcAft>
              <a:buClr>
                <a:srgbClr val="262626"/>
              </a:buClr>
              <a:buSzPts val="1200"/>
              <a:buNone/>
              <a:defRPr b="1" sz="1200"/>
            </a:lvl6pPr>
            <a:lvl7pPr indent="-228600" lvl="6" marL="3200400" algn="l">
              <a:lnSpc>
                <a:spcPct val="112000"/>
              </a:lnSpc>
              <a:spcBef>
                <a:spcPts val="975"/>
              </a:spcBef>
              <a:spcAft>
                <a:spcPts val="0"/>
              </a:spcAft>
              <a:buClr>
                <a:srgbClr val="262626"/>
              </a:buClr>
              <a:buSzPts val="1200"/>
              <a:buNone/>
              <a:defRPr b="1" sz="1200"/>
            </a:lvl7pPr>
            <a:lvl8pPr indent="-228600" lvl="7" marL="3657600" algn="l">
              <a:lnSpc>
                <a:spcPct val="112000"/>
              </a:lnSpc>
              <a:spcBef>
                <a:spcPts val="975"/>
              </a:spcBef>
              <a:spcAft>
                <a:spcPts val="0"/>
              </a:spcAft>
              <a:buClr>
                <a:srgbClr val="262626"/>
              </a:buClr>
              <a:buSzPts val="1200"/>
              <a:buNone/>
              <a:defRPr b="1" sz="1200"/>
            </a:lvl8pPr>
            <a:lvl9pPr indent="-228600" lvl="8" marL="4114800" algn="l">
              <a:lnSpc>
                <a:spcPct val="112000"/>
              </a:lnSpc>
              <a:spcBef>
                <a:spcPts val="975"/>
              </a:spcBef>
              <a:spcAft>
                <a:spcPts val="0"/>
              </a:spcAft>
              <a:buClr>
                <a:srgbClr val="262626"/>
              </a:buClr>
              <a:buSzPts val="1200"/>
              <a:buNone/>
              <a:defRPr b="1" sz="1200"/>
            </a:lvl9pPr>
          </a:lstStyle>
          <a:p/>
        </p:txBody>
      </p:sp>
      <p:sp>
        <p:nvSpPr>
          <p:cNvPr id="53" name="Google Shape;53;p48"/>
          <p:cNvSpPr txBox="1"/>
          <p:nvPr>
            <p:ph idx="2" type="body"/>
          </p:nvPr>
        </p:nvSpPr>
        <p:spPr>
          <a:xfrm>
            <a:off x="3886200" y="1526122"/>
            <a:ext cx="4690872" cy="1751537"/>
          </a:xfrm>
          <a:prstGeom prst="rect">
            <a:avLst/>
          </a:prstGeom>
          <a:noFill/>
          <a:ln>
            <a:noFill/>
          </a:ln>
        </p:spPr>
        <p:txBody>
          <a:bodyPr anchorCtr="0" anchor="t" bIns="45700" lIns="91425" spcFirstLastPara="1" rIns="91425" wrap="square" tIns="45700">
            <a:normAutofit/>
          </a:bodyPr>
          <a:lstStyle>
            <a:lvl1pPr indent="-342900" lvl="0" marL="457200" algn="l">
              <a:lnSpc>
                <a:spcPct val="112000"/>
              </a:lnSpc>
              <a:spcBef>
                <a:spcPts val="900"/>
              </a:spcBef>
              <a:spcAft>
                <a:spcPts val="0"/>
              </a:spcAft>
              <a:buClr>
                <a:srgbClr val="262626"/>
              </a:buClr>
              <a:buSzPts val="1800"/>
              <a:buChar char="•"/>
              <a:defRPr/>
            </a:lvl1pPr>
            <a:lvl2pPr indent="-342900" lvl="1" marL="914400" algn="l">
              <a:lnSpc>
                <a:spcPct val="112000"/>
              </a:lnSpc>
              <a:spcBef>
                <a:spcPts val="900"/>
              </a:spcBef>
              <a:spcAft>
                <a:spcPts val="0"/>
              </a:spcAft>
              <a:buClr>
                <a:srgbClr val="262626"/>
              </a:buClr>
              <a:buSzPts val="1800"/>
              <a:buChar char="–"/>
              <a:defRPr/>
            </a:lvl2pPr>
            <a:lvl3pPr indent="-342900" lvl="2" marL="1371600" algn="l">
              <a:lnSpc>
                <a:spcPct val="112000"/>
              </a:lnSpc>
              <a:spcBef>
                <a:spcPts val="900"/>
              </a:spcBef>
              <a:spcAft>
                <a:spcPts val="0"/>
              </a:spcAft>
              <a:buClr>
                <a:srgbClr val="262626"/>
              </a:buClr>
              <a:buSzPts val="1800"/>
              <a:buChar char="•"/>
              <a:defRPr/>
            </a:lvl3pPr>
            <a:lvl4pPr indent="-342900" lvl="3" marL="1828800" algn="l">
              <a:lnSpc>
                <a:spcPct val="112000"/>
              </a:lnSpc>
              <a:spcBef>
                <a:spcPts val="900"/>
              </a:spcBef>
              <a:spcAft>
                <a:spcPts val="0"/>
              </a:spcAft>
              <a:buClr>
                <a:srgbClr val="262626"/>
              </a:buClr>
              <a:buSzPts val="1800"/>
              <a:buChar char="–"/>
              <a:defRPr/>
            </a:lvl4pPr>
            <a:lvl5pPr indent="-342900" lvl="4" marL="2286000" algn="l">
              <a:lnSpc>
                <a:spcPct val="112000"/>
              </a:lnSpc>
              <a:spcBef>
                <a:spcPts val="900"/>
              </a:spcBef>
              <a:spcAft>
                <a:spcPts val="0"/>
              </a:spcAft>
              <a:buClr>
                <a:srgbClr val="262626"/>
              </a:buClr>
              <a:buSzPts val="1800"/>
              <a:buChar char="•"/>
              <a:defRPr/>
            </a:lvl5pPr>
            <a:lvl6pPr indent="-342900" lvl="5" marL="2743200" algn="l">
              <a:lnSpc>
                <a:spcPct val="112000"/>
              </a:lnSpc>
              <a:spcBef>
                <a:spcPts val="975"/>
              </a:spcBef>
              <a:spcAft>
                <a:spcPts val="0"/>
              </a:spcAft>
              <a:buClr>
                <a:srgbClr val="262626"/>
              </a:buClr>
              <a:buSzPts val="1800"/>
              <a:buChar char="–"/>
              <a:defRPr/>
            </a:lvl6pPr>
            <a:lvl7pPr indent="-342900" lvl="6" marL="3200400" algn="l">
              <a:lnSpc>
                <a:spcPct val="112000"/>
              </a:lnSpc>
              <a:spcBef>
                <a:spcPts val="975"/>
              </a:spcBef>
              <a:spcAft>
                <a:spcPts val="0"/>
              </a:spcAft>
              <a:buClr>
                <a:srgbClr val="262626"/>
              </a:buClr>
              <a:buSzPts val="1800"/>
              <a:buChar char="•"/>
              <a:defRPr/>
            </a:lvl7pPr>
            <a:lvl8pPr indent="-342900" lvl="7" marL="3657600" algn="l">
              <a:lnSpc>
                <a:spcPct val="112000"/>
              </a:lnSpc>
              <a:spcBef>
                <a:spcPts val="975"/>
              </a:spcBef>
              <a:spcAft>
                <a:spcPts val="0"/>
              </a:spcAft>
              <a:buClr>
                <a:srgbClr val="262626"/>
              </a:buClr>
              <a:buSzPts val="1800"/>
              <a:buChar char="–"/>
              <a:defRPr/>
            </a:lvl8pPr>
            <a:lvl9pPr indent="-342900" lvl="8" marL="4114800" algn="l">
              <a:lnSpc>
                <a:spcPct val="112000"/>
              </a:lnSpc>
              <a:spcBef>
                <a:spcPts val="975"/>
              </a:spcBef>
              <a:spcAft>
                <a:spcPts val="0"/>
              </a:spcAft>
              <a:buClr>
                <a:srgbClr val="262626"/>
              </a:buClr>
              <a:buSzPts val="1800"/>
              <a:buChar char="•"/>
              <a:defRPr/>
            </a:lvl9pPr>
          </a:lstStyle>
          <a:p/>
        </p:txBody>
      </p:sp>
      <p:sp>
        <p:nvSpPr>
          <p:cNvPr id="54" name="Google Shape;54;p48"/>
          <p:cNvSpPr txBox="1"/>
          <p:nvPr>
            <p:ph idx="3" type="body"/>
          </p:nvPr>
        </p:nvSpPr>
        <p:spPr>
          <a:xfrm>
            <a:off x="3886200" y="3700828"/>
            <a:ext cx="4690872" cy="913759"/>
          </a:xfrm>
          <a:prstGeom prst="rect">
            <a:avLst/>
          </a:prstGeom>
          <a:noFill/>
          <a:ln>
            <a:noFill/>
          </a:ln>
        </p:spPr>
        <p:txBody>
          <a:bodyPr anchorCtr="0" anchor="b" bIns="45700" lIns="91425" spcFirstLastPara="1" rIns="91425" wrap="square" tIns="45700">
            <a:normAutofit/>
          </a:bodyPr>
          <a:lstStyle>
            <a:lvl1pPr indent="-228600" lvl="0" marL="457200" algn="l">
              <a:lnSpc>
                <a:spcPct val="112000"/>
              </a:lnSpc>
              <a:spcBef>
                <a:spcPts val="900"/>
              </a:spcBef>
              <a:spcAft>
                <a:spcPts val="0"/>
              </a:spcAft>
              <a:buClr>
                <a:srgbClr val="262626"/>
              </a:buClr>
              <a:buSzPts val="2400"/>
              <a:buNone/>
              <a:defRPr b="0" i="1" sz="2400">
                <a:solidFill>
                  <a:srgbClr val="262626"/>
                </a:solidFill>
              </a:defRPr>
            </a:lvl1pPr>
            <a:lvl2pPr indent="-228600" lvl="1" marL="914400" algn="l">
              <a:lnSpc>
                <a:spcPct val="112000"/>
              </a:lnSpc>
              <a:spcBef>
                <a:spcPts val="900"/>
              </a:spcBef>
              <a:spcAft>
                <a:spcPts val="0"/>
              </a:spcAft>
              <a:buClr>
                <a:srgbClr val="262626"/>
              </a:buClr>
              <a:buSzPts val="1500"/>
              <a:buNone/>
              <a:defRPr b="1" sz="1500"/>
            </a:lvl2pPr>
            <a:lvl3pPr indent="-228600" lvl="2" marL="1371600" algn="l">
              <a:lnSpc>
                <a:spcPct val="112000"/>
              </a:lnSpc>
              <a:spcBef>
                <a:spcPts val="900"/>
              </a:spcBef>
              <a:spcAft>
                <a:spcPts val="0"/>
              </a:spcAft>
              <a:buClr>
                <a:srgbClr val="262626"/>
              </a:buClr>
              <a:buSzPts val="1350"/>
              <a:buNone/>
              <a:defRPr b="1" sz="1350"/>
            </a:lvl3pPr>
            <a:lvl4pPr indent="-228600" lvl="3" marL="1828800" algn="l">
              <a:lnSpc>
                <a:spcPct val="112000"/>
              </a:lnSpc>
              <a:spcBef>
                <a:spcPts val="900"/>
              </a:spcBef>
              <a:spcAft>
                <a:spcPts val="0"/>
              </a:spcAft>
              <a:buClr>
                <a:srgbClr val="262626"/>
              </a:buClr>
              <a:buSzPts val="1200"/>
              <a:buNone/>
              <a:defRPr b="1" sz="1200"/>
            </a:lvl4pPr>
            <a:lvl5pPr indent="-228600" lvl="4" marL="2286000" algn="l">
              <a:lnSpc>
                <a:spcPct val="112000"/>
              </a:lnSpc>
              <a:spcBef>
                <a:spcPts val="900"/>
              </a:spcBef>
              <a:spcAft>
                <a:spcPts val="0"/>
              </a:spcAft>
              <a:buClr>
                <a:srgbClr val="262626"/>
              </a:buClr>
              <a:buSzPts val="1200"/>
              <a:buNone/>
              <a:defRPr b="1" sz="1200"/>
            </a:lvl5pPr>
            <a:lvl6pPr indent="-228600" lvl="5" marL="2743200" algn="l">
              <a:lnSpc>
                <a:spcPct val="112000"/>
              </a:lnSpc>
              <a:spcBef>
                <a:spcPts val="975"/>
              </a:spcBef>
              <a:spcAft>
                <a:spcPts val="0"/>
              </a:spcAft>
              <a:buClr>
                <a:srgbClr val="262626"/>
              </a:buClr>
              <a:buSzPts val="1200"/>
              <a:buNone/>
              <a:defRPr b="1" sz="1200"/>
            </a:lvl6pPr>
            <a:lvl7pPr indent="-228600" lvl="6" marL="3200400" algn="l">
              <a:lnSpc>
                <a:spcPct val="112000"/>
              </a:lnSpc>
              <a:spcBef>
                <a:spcPts val="975"/>
              </a:spcBef>
              <a:spcAft>
                <a:spcPts val="0"/>
              </a:spcAft>
              <a:buClr>
                <a:srgbClr val="262626"/>
              </a:buClr>
              <a:buSzPts val="1200"/>
              <a:buNone/>
              <a:defRPr b="1" sz="1200"/>
            </a:lvl7pPr>
            <a:lvl8pPr indent="-228600" lvl="7" marL="3657600" algn="l">
              <a:lnSpc>
                <a:spcPct val="112000"/>
              </a:lnSpc>
              <a:spcBef>
                <a:spcPts val="975"/>
              </a:spcBef>
              <a:spcAft>
                <a:spcPts val="0"/>
              </a:spcAft>
              <a:buClr>
                <a:srgbClr val="262626"/>
              </a:buClr>
              <a:buSzPts val="1200"/>
              <a:buNone/>
              <a:defRPr b="1" sz="1200"/>
            </a:lvl8pPr>
            <a:lvl9pPr indent="-228600" lvl="8" marL="4114800" algn="l">
              <a:lnSpc>
                <a:spcPct val="112000"/>
              </a:lnSpc>
              <a:spcBef>
                <a:spcPts val="975"/>
              </a:spcBef>
              <a:spcAft>
                <a:spcPts val="0"/>
              </a:spcAft>
              <a:buClr>
                <a:srgbClr val="262626"/>
              </a:buClr>
              <a:buSzPts val="1200"/>
              <a:buNone/>
              <a:defRPr b="1" sz="1200"/>
            </a:lvl9pPr>
          </a:lstStyle>
          <a:p/>
        </p:txBody>
      </p:sp>
      <p:sp>
        <p:nvSpPr>
          <p:cNvPr id="55" name="Google Shape;55;p48"/>
          <p:cNvSpPr txBox="1"/>
          <p:nvPr>
            <p:ph idx="4" type="body"/>
          </p:nvPr>
        </p:nvSpPr>
        <p:spPr>
          <a:xfrm>
            <a:off x="3886200" y="4669432"/>
            <a:ext cx="4690872" cy="1752100"/>
          </a:xfrm>
          <a:prstGeom prst="rect">
            <a:avLst/>
          </a:prstGeom>
          <a:noFill/>
          <a:ln>
            <a:noFill/>
          </a:ln>
        </p:spPr>
        <p:txBody>
          <a:bodyPr anchorCtr="0" anchor="t" bIns="45700" lIns="91425" spcFirstLastPara="1" rIns="91425" wrap="square" tIns="45700">
            <a:normAutofit/>
          </a:bodyPr>
          <a:lstStyle>
            <a:lvl1pPr indent="-342900" lvl="0" marL="457200" algn="l">
              <a:lnSpc>
                <a:spcPct val="112000"/>
              </a:lnSpc>
              <a:spcBef>
                <a:spcPts val="900"/>
              </a:spcBef>
              <a:spcAft>
                <a:spcPts val="0"/>
              </a:spcAft>
              <a:buClr>
                <a:srgbClr val="262626"/>
              </a:buClr>
              <a:buSzPts val="1800"/>
              <a:buChar char="•"/>
              <a:defRPr/>
            </a:lvl1pPr>
            <a:lvl2pPr indent="-342900" lvl="1" marL="914400" algn="l">
              <a:lnSpc>
                <a:spcPct val="112000"/>
              </a:lnSpc>
              <a:spcBef>
                <a:spcPts val="900"/>
              </a:spcBef>
              <a:spcAft>
                <a:spcPts val="0"/>
              </a:spcAft>
              <a:buClr>
                <a:srgbClr val="262626"/>
              </a:buClr>
              <a:buSzPts val="1800"/>
              <a:buChar char="–"/>
              <a:defRPr/>
            </a:lvl2pPr>
            <a:lvl3pPr indent="-342900" lvl="2" marL="1371600" algn="l">
              <a:lnSpc>
                <a:spcPct val="112000"/>
              </a:lnSpc>
              <a:spcBef>
                <a:spcPts val="900"/>
              </a:spcBef>
              <a:spcAft>
                <a:spcPts val="0"/>
              </a:spcAft>
              <a:buClr>
                <a:srgbClr val="262626"/>
              </a:buClr>
              <a:buSzPts val="1800"/>
              <a:buChar char="•"/>
              <a:defRPr/>
            </a:lvl3pPr>
            <a:lvl4pPr indent="-342900" lvl="3" marL="1828800" algn="l">
              <a:lnSpc>
                <a:spcPct val="112000"/>
              </a:lnSpc>
              <a:spcBef>
                <a:spcPts val="900"/>
              </a:spcBef>
              <a:spcAft>
                <a:spcPts val="0"/>
              </a:spcAft>
              <a:buClr>
                <a:srgbClr val="262626"/>
              </a:buClr>
              <a:buSzPts val="1800"/>
              <a:buChar char="–"/>
              <a:defRPr/>
            </a:lvl4pPr>
            <a:lvl5pPr indent="-342900" lvl="4" marL="2286000" algn="l">
              <a:lnSpc>
                <a:spcPct val="112000"/>
              </a:lnSpc>
              <a:spcBef>
                <a:spcPts val="900"/>
              </a:spcBef>
              <a:spcAft>
                <a:spcPts val="0"/>
              </a:spcAft>
              <a:buClr>
                <a:srgbClr val="262626"/>
              </a:buClr>
              <a:buSzPts val="1800"/>
              <a:buChar char="•"/>
              <a:defRPr/>
            </a:lvl5pPr>
            <a:lvl6pPr indent="-342900" lvl="5" marL="2743200" algn="l">
              <a:lnSpc>
                <a:spcPct val="112000"/>
              </a:lnSpc>
              <a:spcBef>
                <a:spcPts val="975"/>
              </a:spcBef>
              <a:spcAft>
                <a:spcPts val="0"/>
              </a:spcAft>
              <a:buClr>
                <a:srgbClr val="262626"/>
              </a:buClr>
              <a:buSzPts val="1800"/>
              <a:buChar char="–"/>
              <a:defRPr/>
            </a:lvl6pPr>
            <a:lvl7pPr indent="-342900" lvl="6" marL="3200400" algn="l">
              <a:lnSpc>
                <a:spcPct val="112000"/>
              </a:lnSpc>
              <a:spcBef>
                <a:spcPts val="975"/>
              </a:spcBef>
              <a:spcAft>
                <a:spcPts val="0"/>
              </a:spcAft>
              <a:buClr>
                <a:srgbClr val="262626"/>
              </a:buClr>
              <a:buSzPts val="1800"/>
              <a:buChar char="•"/>
              <a:defRPr/>
            </a:lvl7pPr>
            <a:lvl8pPr indent="-342900" lvl="7" marL="3657600" algn="l">
              <a:lnSpc>
                <a:spcPct val="112000"/>
              </a:lnSpc>
              <a:spcBef>
                <a:spcPts val="975"/>
              </a:spcBef>
              <a:spcAft>
                <a:spcPts val="0"/>
              </a:spcAft>
              <a:buClr>
                <a:srgbClr val="262626"/>
              </a:buClr>
              <a:buSzPts val="1800"/>
              <a:buChar char="–"/>
              <a:defRPr/>
            </a:lvl8pPr>
            <a:lvl9pPr indent="-342900" lvl="8" marL="4114800" algn="l">
              <a:lnSpc>
                <a:spcPct val="112000"/>
              </a:lnSpc>
              <a:spcBef>
                <a:spcPts val="975"/>
              </a:spcBef>
              <a:spcAft>
                <a:spcPts val="0"/>
              </a:spcAft>
              <a:buClr>
                <a:srgbClr val="262626"/>
              </a:buClr>
              <a:buSzPts val="1800"/>
              <a:buChar char="•"/>
              <a:defRPr/>
            </a:lvl9pPr>
          </a:lstStyle>
          <a:p/>
        </p:txBody>
      </p:sp>
      <p:sp>
        <p:nvSpPr>
          <p:cNvPr id="56" name="Google Shape;56;p48"/>
          <p:cNvSpPr txBox="1"/>
          <p:nvPr>
            <p:ph idx="10" type="dt"/>
          </p:nvPr>
        </p:nvSpPr>
        <p:spPr>
          <a:xfrm>
            <a:off x="571501" y="5930061"/>
            <a:ext cx="2861142" cy="365125"/>
          </a:xfrm>
          <a:prstGeom prst="rect">
            <a:avLst/>
          </a:prstGeom>
          <a:noFill/>
          <a:ln>
            <a:noFill/>
          </a:ln>
        </p:spPr>
        <p:txBody>
          <a:bodyPr anchorCtr="0" anchor="t"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48"/>
          <p:cNvSpPr txBox="1"/>
          <p:nvPr>
            <p:ph idx="11" type="ftr"/>
          </p:nvPr>
        </p:nvSpPr>
        <p:spPr>
          <a:xfrm>
            <a:off x="571501" y="6314441"/>
            <a:ext cx="2861142" cy="365125"/>
          </a:xfrm>
          <a:prstGeom prst="rect">
            <a:avLst/>
          </a:prstGeom>
          <a:noFill/>
          <a:ln>
            <a:noFill/>
          </a:ln>
        </p:spPr>
        <p:txBody>
          <a:bodyPr anchorCtr="0" anchor="t"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48"/>
          <p:cNvSpPr txBox="1"/>
          <p:nvPr>
            <p:ph idx="12" type="sldNum"/>
          </p:nvPr>
        </p:nvSpPr>
        <p:spPr>
          <a:xfrm>
            <a:off x="8736012" y="5607593"/>
            <a:ext cx="40798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100"/>
              <a:buFont typeface="Arial"/>
              <a:buNone/>
              <a:defRPr b="0" i="1" sz="1100" u="none" cap="none" strike="noStrike">
                <a:solidFill>
                  <a:schemeClr val="lt2"/>
                </a:solidFill>
                <a:latin typeface="Century Schoolbook"/>
                <a:ea typeface="Century Schoolbook"/>
                <a:cs typeface="Century Schoolbook"/>
                <a:sym typeface="Century Schoolbook"/>
              </a:defRPr>
            </a:lvl1pPr>
            <a:lvl2pPr indent="0" lvl="1" marL="0" marR="0" algn="r">
              <a:lnSpc>
                <a:spcPct val="100000"/>
              </a:lnSpc>
              <a:spcBef>
                <a:spcPts val="0"/>
              </a:spcBef>
              <a:spcAft>
                <a:spcPts val="0"/>
              </a:spcAft>
              <a:buClr>
                <a:srgbClr val="000000"/>
              </a:buClr>
              <a:buSzPts val="1100"/>
              <a:buFont typeface="Arial"/>
              <a:buNone/>
              <a:defRPr b="0" i="1" sz="1100" u="none" cap="none" strike="noStrike">
                <a:solidFill>
                  <a:schemeClr val="lt2"/>
                </a:solidFill>
                <a:latin typeface="Century Schoolbook"/>
                <a:ea typeface="Century Schoolbook"/>
                <a:cs typeface="Century Schoolbook"/>
                <a:sym typeface="Century Schoolbook"/>
              </a:defRPr>
            </a:lvl2pPr>
            <a:lvl3pPr indent="0" lvl="2" marL="0" marR="0" algn="r">
              <a:lnSpc>
                <a:spcPct val="100000"/>
              </a:lnSpc>
              <a:spcBef>
                <a:spcPts val="0"/>
              </a:spcBef>
              <a:spcAft>
                <a:spcPts val="0"/>
              </a:spcAft>
              <a:buClr>
                <a:srgbClr val="000000"/>
              </a:buClr>
              <a:buSzPts val="1100"/>
              <a:buFont typeface="Arial"/>
              <a:buNone/>
              <a:defRPr b="0" i="1" sz="1100" u="none" cap="none" strike="noStrike">
                <a:solidFill>
                  <a:schemeClr val="lt2"/>
                </a:solidFill>
                <a:latin typeface="Century Schoolbook"/>
                <a:ea typeface="Century Schoolbook"/>
                <a:cs typeface="Century Schoolbook"/>
                <a:sym typeface="Century Schoolbook"/>
              </a:defRPr>
            </a:lvl3pPr>
            <a:lvl4pPr indent="0" lvl="3" marL="0" marR="0" algn="r">
              <a:lnSpc>
                <a:spcPct val="100000"/>
              </a:lnSpc>
              <a:spcBef>
                <a:spcPts val="0"/>
              </a:spcBef>
              <a:spcAft>
                <a:spcPts val="0"/>
              </a:spcAft>
              <a:buClr>
                <a:srgbClr val="000000"/>
              </a:buClr>
              <a:buSzPts val="1100"/>
              <a:buFont typeface="Arial"/>
              <a:buNone/>
              <a:defRPr b="0" i="1" sz="1100" u="none" cap="none" strike="noStrike">
                <a:solidFill>
                  <a:schemeClr val="lt2"/>
                </a:solidFill>
                <a:latin typeface="Century Schoolbook"/>
                <a:ea typeface="Century Schoolbook"/>
                <a:cs typeface="Century Schoolbook"/>
                <a:sym typeface="Century Schoolbook"/>
              </a:defRPr>
            </a:lvl4pPr>
            <a:lvl5pPr indent="0" lvl="4" marL="0" marR="0" algn="r">
              <a:lnSpc>
                <a:spcPct val="100000"/>
              </a:lnSpc>
              <a:spcBef>
                <a:spcPts val="0"/>
              </a:spcBef>
              <a:spcAft>
                <a:spcPts val="0"/>
              </a:spcAft>
              <a:buClr>
                <a:srgbClr val="000000"/>
              </a:buClr>
              <a:buSzPts val="1100"/>
              <a:buFont typeface="Arial"/>
              <a:buNone/>
              <a:defRPr b="0" i="1" sz="1100" u="none" cap="none" strike="noStrike">
                <a:solidFill>
                  <a:schemeClr val="lt2"/>
                </a:solidFill>
                <a:latin typeface="Century Schoolbook"/>
                <a:ea typeface="Century Schoolbook"/>
                <a:cs typeface="Century Schoolbook"/>
                <a:sym typeface="Century Schoolbook"/>
              </a:defRPr>
            </a:lvl5pPr>
            <a:lvl6pPr indent="0" lvl="5" marL="0" marR="0" algn="r">
              <a:lnSpc>
                <a:spcPct val="100000"/>
              </a:lnSpc>
              <a:spcBef>
                <a:spcPts val="0"/>
              </a:spcBef>
              <a:spcAft>
                <a:spcPts val="0"/>
              </a:spcAft>
              <a:buClr>
                <a:srgbClr val="000000"/>
              </a:buClr>
              <a:buSzPts val="1100"/>
              <a:buFont typeface="Arial"/>
              <a:buNone/>
              <a:defRPr b="0" i="1" sz="1100" u="none" cap="none" strike="noStrike">
                <a:solidFill>
                  <a:schemeClr val="lt2"/>
                </a:solidFill>
                <a:latin typeface="Century Schoolbook"/>
                <a:ea typeface="Century Schoolbook"/>
                <a:cs typeface="Century Schoolbook"/>
                <a:sym typeface="Century Schoolbook"/>
              </a:defRPr>
            </a:lvl6pPr>
            <a:lvl7pPr indent="0" lvl="6" marL="0" marR="0" algn="r">
              <a:lnSpc>
                <a:spcPct val="100000"/>
              </a:lnSpc>
              <a:spcBef>
                <a:spcPts val="0"/>
              </a:spcBef>
              <a:spcAft>
                <a:spcPts val="0"/>
              </a:spcAft>
              <a:buClr>
                <a:srgbClr val="000000"/>
              </a:buClr>
              <a:buSzPts val="1100"/>
              <a:buFont typeface="Arial"/>
              <a:buNone/>
              <a:defRPr b="0" i="1" sz="1100" u="none" cap="none" strike="noStrike">
                <a:solidFill>
                  <a:schemeClr val="lt2"/>
                </a:solidFill>
                <a:latin typeface="Century Schoolbook"/>
                <a:ea typeface="Century Schoolbook"/>
                <a:cs typeface="Century Schoolbook"/>
                <a:sym typeface="Century Schoolbook"/>
              </a:defRPr>
            </a:lvl7pPr>
            <a:lvl8pPr indent="0" lvl="7" marL="0" marR="0" algn="r">
              <a:lnSpc>
                <a:spcPct val="100000"/>
              </a:lnSpc>
              <a:spcBef>
                <a:spcPts val="0"/>
              </a:spcBef>
              <a:spcAft>
                <a:spcPts val="0"/>
              </a:spcAft>
              <a:buClr>
                <a:srgbClr val="000000"/>
              </a:buClr>
              <a:buSzPts val="1100"/>
              <a:buFont typeface="Arial"/>
              <a:buNone/>
              <a:defRPr b="0" i="1" sz="1100" u="none" cap="none" strike="noStrike">
                <a:solidFill>
                  <a:schemeClr val="lt2"/>
                </a:solidFill>
                <a:latin typeface="Century Schoolbook"/>
                <a:ea typeface="Century Schoolbook"/>
                <a:cs typeface="Century Schoolbook"/>
                <a:sym typeface="Century Schoolbook"/>
              </a:defRPr>
            </a:lvl8pPr>
            <a:lvl9pPr indent="0" lvl="8" marL="0" marR="0" algn="r">
              <a:lnSpc>
                <a:spcPct val="100000"/>
              </a:lnSpc>
              <a:spcBef>
                <a:spcPts val="0"/>
              </a:spcBef>
              <a:spcAft>
                <a:spcPts val="0"/>
              </a:spcAft>
              <a:buClr>
                <a:srgbClr val="000000"/>
              </a:buClr>
              <a:buSzPts val="1100"/>
              <a:buFont typeface="Arial"/>
              <a:buNone/>
              <a:defRPr b="0" i="1" sz="1100" u="none" cap="none" strike="noStrike">
                <a:solidFill>
                  <a:schemeClr val="lt2"/>
                </a:solidFill>
                <a:latin typeface="Century Schoolbook"/>
                <a:ea typeface="Century Schoolbook"/>
                <a:cs typeface="Century Schoolbook"/>
                <a:sym typeface="Century Schoolbook"/>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9" name="Shape 59"/>
        <p:cNvGrpSpPr/>
        <p:nvPr/>
      </p:nvGrpSpPr>
      <p:grpSpPr>
        <a:xfrm>
          <a:off x="0" y="0"/>
          <a:ext cx="0" cy="0"/>
          <a:chOff x="0" y="0"/>
          <a:chExt cx="0" cy="0"/>
        </a:xfrm>
      </p:grpSpPr>
      <p:sp>
        <p:nvSpPr>
          <p:cNvPr id="60" name="Google Shape;60;p49"/>
          <p:cNvSpPr txBox="1"/>
          <p:nvPr>
            <p:ph type="title"/>
          </p:nvPr>
        </p:nvSpPr>
        <p:spPr>
          <a:xfrm>
            <a:off x="571500" y="559678"/>
            <a:ext cx="2875430" cy="4952492"/>
          </a:xfrm>
          <a:prstGeom prst="rect">
            <a:avLst/>
          </a:prstGeom>
          <a:noFill/>
          <a:ln>
            <a:noFill/>
          </a:ln>
        </p:spPr>
        <p:txBody>
          <a:bodyPr anchorCtr="0" anchor="t" bIns="45700" lIns="91425" spcFirstLastPara="1" rIns="91425" wrap="square" tIns="45700">
            <a:normAutofit/>
          </a:bodyPr>
          <a:lstStyle>
            <a:lvl1pPr lvl="0" algn="r">
              <a:lnSpc>
                <a:spcPct val="9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49"/>
          <p:cNvSpPr txBox="1"/>
          <p:nvPr>
            <p:ph idx="10" type="dt"/>
          </p:nvPr>
        </p:nvSpPr>
        <p:spPr>
          <a:xfrm>
            <a:off x="571501" y="5930061"/>
            <a:ext cx="2861142" cy="365125"/>
          </a:xfrm>
          <a:prstGeom prst="rect">
            <a:avLst/>
          </a:prstGeom>
          <a:noFill/>
          <a:ln>
            <a:noFill/>
          </a:ln>
        </p:spPr>
        <p:txBody>
          <a:bodyPr anchorCtr="0" anchor="t"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 name="Google Shape;62;p49"/>
          <p:cNvSpPr txBox="1"/>
          <p:nvPr>
            <p:ph idx="11" type="ftr"/>
          </p:nvPr>
        </p:nvSpPr>
        <p:spPr>
          <a:xfrm>
            <a:off x="571501" y="6314441"/>
            <a:ext cx="2861142" cy="365125"/>
          </a:xfrm>
          <a:prstGeom prst="rect">
            <a:avLst/>
          </a:prstGeom>
          <a:noFill/>
          <a:ln>
            <a:noFill/>
          </a:ln>
        </p:spPr>
        <p:txBody>
          <a:bodyPr anchorCtr="0" anchor="t"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49"/>
          <p:cNvSpPr txBox="1"/>
          <p:nvPr>
            <p:ph idx="12" type="sldNum"/>
          </p:nvPr>
        </p:nvSpPr>
        <p:spPr>
          <a:xfrm>
            <a:off x="8736012" y="5607593"/>
            <a:ext cx="40798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100"/>
              <a:buFont typeface="Arial"/>
              <a:buNone/>
              <a:defRPr b="0" i="1" sz="1100" u="none" cap="none" strike="noStrike">
                <a:solidFill>
                  <a:schemeClr val="lt2"/>
                </a:solidFill>
                <a:latin typeface="Century Schoolbook"/>
                <a:ea typeface="Century Schoolbook"/>
                <a:cs typeface="Century Schoolbook"/>
                <a:sym typeface="Century Schoolbook"/>
              </a:defRPr>
            </a:lvl1pPr>
            <a:lvl2pPr indent="0" lvl="1" marL="0" marR="0" algn="r">
              <a:lnSpc>
                <a:spcPct val="100000"/>
              </a:lnSpc>
              <a:spcBef>
                <a:spcPts val="0"/>
              </a:spcBef>
              <a:spcAft>
                <a:spcPts val="0"/>
              </a:spcAft>
              <a:buClr>
                <a:srgbClr val="000000"/>
              </a:buClr>
              <a:buSzPts val="1100"/>
              <a:buFont typeface="Arial"/>
              <a:buNone/>
              <a:defRPr b="0" i="1" sz="1100" u="none" cap="none" strike="noStrike">
                <a:solidFill>
                  <a:schemeClr val="lt2"/>
                </a:solidFill>
                <a:latin typeface="Century Schoolbook"/>
                <a:ea typeface="Century Schoolbook"/>
                <a:cs typeface="Century Schoolbook"/>
                <a:sym typeface="Century Schoolbook"/>
              </a:defRPr>
            </a:lvl2pPr>
            <a:lvl3pPr indent="0" lvl="2" marL="0" marR="0" algn="r">
              <a:lnSpc>
                <a:spcPct val="100000"/>
              </a:lnSpc>
              <a:spcBef>
                <a:spcPts val="0"/>
              </a:spcBef>
              <a:spcAft>
                <a:spcPts val="0"/>
              </a:spcAft>
              <a:buClr>
                <a:srgbClr val="000000"/>
              </a:buClr>
              <a:buSzPts val="1100"/>
              <a:buFont typeface="Arial"/>
              <a:buNone/>
              <a:defRPr b="0" i="1" sz="1100" u="none" cap="none" strike="noStrike">
                <a:solidFill>
                  <a:schemeClr val="lt2"/>
                </a:solidFill>
                <a:latin typeface="Century Schoolbook"/>
                <a:ea typeface="Century Schoolbook"/>
                <a:cs typeface="Century Schoolbook"/>
                <a:sym typeface="Century Schoolbook"/>
              </a:defRPr>
            </a:lvl3pPr>
            <a:lvl4pPr indent="0" lvl="3" marL="0" marR="0" algn="r">
              <a:lnSpc>
                <a:spcPct val="100000"/>
              </a:lnSpc>
              <a:spcBef>
                <a:spcPts val="0"/>
              </a:spcBef>
              <a:spcAft>
                <a:spcPts val="0"/>
              </a:spcAft>
              <a:buClr>
                <a:srgbClr val="000000"/>
              </a:buClr>
              <a:buSzPts val="1100"/>
              <a:buFont typeface="Arial"/>
              <a:buNone/>
              <a:defRPr b="0" i="1" sz="1100" u="none" cap="none" strike="noStrike">
                <a:solidFill>
                  <a:schemeClr val="lt2"/>
                </a:solidFill>
                <a:latin typeface="Century Schoolbook"/>
                <a:ea typeface="Century Schoolbook"/>
                <a:cs typeface="Century Schoolbook"/>
                <a:sym typeface="Century Schoolbook"/>
              </a:defRPr>
            </a:lvl4pPr>
            <a:lvl5pPr indent="0" lvl="4" marL="0" marR="0" algn="r">
              <a:lnSpc>
                <a:spcPct val="100000"/>
              </a:lnSpc>
              <a:spcBef>
                <a:spcPts val="0"/>
              </a:spcBef>
              <a:spcAft>
                <a:spcPts val="0"/>
              </a:spcAft>
              <a:buClr>
                <a:srgbClr val="000000"/>
              </a:buClr>
              <a:buSzPts val="1100"/>
              <a:buFont typeface="Arial"/>
              <a:buNone/>
              <a:defRPr b="0" i="1" sz="1100" u="none" cap="none" strike="noStrike">
                <a:solidFill>
                  <a:schemeClr val="lt2"/>
                </a:solidFill>
                <a:latin typeface="Century Schoolbook"/>
                <a:ea typeface="Century Schoolbook"/>
                <a:cs typeface="Century Schoolbook"/>
                <a:sym typeface="Century Schoolbook"/>
              </a:defRPr>
            </a:lvl5pPr>
            <a:lvl6pPr indent="0" lvl="5" marL="0" marR="0" algn="r">
              <a:lnSpc>
                <a:spcPct val="100000"/>
              </a:lnSpc>
              <a:spcBef>
                <a:spcPts val="0"/>
              </a:spcBef>
              <a:spcAft>
                <a:spcPts val="0"/>
              </a:spcAft>
              <a:buClr>
                <a:srgbClr val="000000"/>
              </a:buClr>
              <a:buSzPts val="1100"/>
              <a:buFont typeface="Arial"/>
              <a:buNone/>
              <a:defRPr b="0" i="1" sz="1100" u="none" cap="none" strike="noStrike">
                <a:solidFill>
                  <a:schemeClr val="lt2"/>
                </a:solidFill>
                <a:latin typeface="Century Schoolbook"/>
                <a:ea typeface="Century Schoolbook"/>
                <a:cs typeface="Century Schoolbook"/>
                <a:sym typeface="Century Schoolbook"/>
              </a:defRPr>
            </a:lvl6pPr>
            <a:lvl7pPr indent="0" lvl="6" marL="0" marR="0" algn="r">
              <a:lnSpc>
                <a:spcPct val="100000"/>
              </a:lnSpc>
              <a:spcBef>
                <a:spcPts val="0"/>
              </a:spcBef>
              <a:spcAft>
                <a:spcPts val="0"/>
              </a:spcAft>
              <a:buClr>
                <a:srgbClr val="000000"/>
              </a:buClr>
              <a:buSzPts val="1100"/>
              <a:buFont typeface="Arial"/>
              <a:buNone/>
              <a:defRPr b="0" i="1" sz="1100" u="none" cap="none" strike="noStrike">
                <a:solidFill>
                  <a:schemeClr val="lt2"/>
                </a:solidFill>
                <a:latin typeface="Century Schoolbook"/>
                <a:ea typeface="Century Schoolbook"/>
                <a:cs typeface="Century Schoolbook"/>
                <a:sym typeface="Century Schoolbook"/>
              </a:defRPr>
            </a:lvl7pPr>
            <a:lvl8pPr indent="0" lvl="7" marL="0" marR="0" algn="r">
              <a:lnSpc>
                <a:spcPct val="100000"/>
              </a:lnSpc>
              <a:spcBef>
                <a:spcPts val="0"/>
              </a:spcBef>
              <a:spcAft>
                <a:spcPts val="0"/>
              </a:spcAft>
              <a:buClr>
                <a:srgbClr val="000000"/>
              </a:buClr>
              <a:buSzPts val="1100"/>
              <a:buFont typeface="Arial"/>
              <a:buNone/>
              <a:defRPr b="0" i="1" sz="1100" u="none" cap="none" strike="noStrike">
                <a:solidFill>
                  <a:schemeClr val="lt2"/>
                </a:solidFill>
                <a:latin typeface="Century Schoolbook"/>
                <a:ea typeface="Century Schoolbook"/>
                <a:cs typeface="Century Schoolbook"/>
                <a:sym typeface="Century Schoolbook"/>
              </a:defRPr>
            </a:lvl8pPr>
            <a:lvl9pPr indent="0" lvl="8" marL="0" marR="0" algn="r">
              <a:lnSpc>
                <a:spcPct val="100000"/>
              </a:lnSpc>
              <a:spcBef>
                <a:spcPts val="0"/>
              </a:spcBef>
              <a:spcAft>
                <a:spcPts val="0"/>
              </a:spcAft>
              <a:buClr>
                <a:srgbClr val="000000"/>
              </a:buClr>
              <a:buSzPts val="1100"/>
              <a:buFont typeface="Arial"/>
              <a:buNone/>
              <a:defRPr b="0" i="1" sz="1100" u="none" cap="none" strike="noStrike">
                <a:solidFill>
                  <a:schemeClr val="lt2"/>
                </a:solidFill>
                <a:latin typeface="Century Schoolbook"/>
                <a:ea typeface="Century Schoolbook"/>
                <a:cs typeface="Century Schoolbook"/>
                <a:sym typeface="Century Schoolbook"/>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4" name="Shape 64"/>
        <p:cNvGrpSpPr/>
        <p:nvPr/>
      </p:nvGrpSpPr>
      <p:grpSpPr>
        <a:xfrm>
          <a:off x="0" y="0"/>
          <a:ext cx="0" cy="0"/>
          <a:chOff x="0" y="0"/>
          <a:chExt cx="0" cy="0"/>
        </a:xfrm>
      </p:grpSpPr>
      <p:sp>
        <p:nvSpPr>
          <p:cNvPr id="65" name="Google Shape;65;p50"/>
          <p:cNvSpPr txBox="1"/>
          <p:nvPr>
            <p:ph idx="10" type="dt"/>
          </p:nvPr>
        </p:nvSpPr>
        <p:spPr>
          <a:xfrm>
            <a:off x="571501" y="5930061"/>
            <a:ext cx="2861142" cy="365125"/>
          </a:xfrm>
          <a:prstGeom prst="rect">
            <a:avLst/>
          </a:prstGeom>
          <a:noFill/>
          <a:ln>
            <a:noFill/>
          </a:ln>
        </p:spPr>
        <p:txBody>
          <a:bodyPr anchorCtr="0" anchor="t"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50"/>
          <p:cNvSpPr txBox="1"/>
          <p:nvPr>
            <p:ph idx="11" type="ftr"/>
          </p:nvPr>
        </p:nvSpPr>
        <p:spPr>
          <a:xfrm>
            <a:off x="571501" y="6314441"/>
            <a:ext cx="2861142" cy="365125"/>
          </a:xfrm>
          <a:prstGeom prst="rect">
            <a:avLst/>
          </a:prstGeom>
          <a:noFill/>
          <a:ln>
            <a:noFill/>
          </a:ln>
        </p:spPr>
        <p:txBody>
          <a:bodyPr anchorCtr="0" anchor="t"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50"/>
          <p:cNvSpPr txBox="1"/>
          <p:nvPr>
            <p:ph idx="12" type="sldNum"/>
          </p:nvPr>
        </p:nvSpPr>
        <p:spPr>
          <a:xfrm>
            <a:off x="8736012" y="5607593"/>
            <a:ext cx="40798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100"/>
              <a:buFont typeface="Arial"/>
              <a:buNone/>
              <a:defRPr b="0" i="1" sz="1100" u="none" cap="none" strike="noStrike">
                <a:solidFill>
                  <a:schemeClr val="lt2"/>
                </a:solidFill>
                <a:latin typeface="Century Schoolbook"/>
                <a:ea typeface="Century Schoolbook"/>
                <a:cs typeface="Century Schoolbook"/>
                <a:sym typeface="Century Schoolbook"/>
              </a:defRPr>
            </a:lvl1pPr>
            <a:lvl2pPr indent="0" lvl="1" marL="0" marR="0" algn="r">
              <a:lnSpc>
                <a:spcPct val="100000"/>
              </a:lnSpc>
              <a:spcBef>
                <a:spcPts val="0"/>
              </a:spcBef>
              <a:spcAft>
                <a:spcPts val="0"/>
              </a:spcAft>
              <a:buClr>
                <a:srgbClr val="000000"/>
              </a:buClr>
              <a:buSzPts val="1100"/>
              <a:buFont typeface="Arial"/>
              <a:buNone/>
              <a:defRPr b="0" i="1" sz="1100" u="none" cap="none" strike="noStrike">
                <a:solidFill>
                  <a:schemeClr val="lt2"/>
                </a:solidFill>
                <a:latin typeface="Century Schoolbook"/>
                <a:ea typeface="Century Schoolbook"/>
                <a:cs typeface="Century Schoolbook"/>
                <a:sym typeface="Century Schoolbook"/>
              </a:defRPr>
            </a:lvl2pPr>
            <a:lvl3pPr indent="0" lvl="2" marL="0" marR="0" algn="r">
              <a:lnSpc>
                <a:spcPct val="100000"/>
              </a:lnSpc>
              <a:spcBef>
                <a:spcPts val="0"/>
              </a:spcBef>
              <a:spcAft>
                <a:spcPts val="0"/>
              </a:spcAft>
              <a:buClr>
                <a:srgbClr val="000000"/>
              </a:buClr>
              <a:buSzPts val="1100"/>
              <a:buFont typeface="Arial"/>
              <a:buNone/>
              <a:defRPr b="0" i="1" sz="1100" u="none" cap="none" strike="noStrike">
                <a:solidFill>
                  <a:schemeClr val="lt2"/>
                </a:solidFill>
                <a:latin typeface="Century Schoolbook"/>
                <a:ea typeface="Century Schoolbook"/>
                <a:cs typeface="Century Schoolbook"/>
                <a:sym typeface="Century Schoolbook"/>
              </a:defRPr>
            </a:lvl3pPr>
            <a:lvl4pPr indent="0" lvl="3" marL="0" marR="0" algn="r">
              <a:lnSpc>
                <a:spcPct val="100000"/>
              </a:lnSpc>
              <a:spcBef>
                <a:spcPts val="0"/>
              </a:spcBef>
              <a:spcAft>
                <a:spcPts val="0"/>
              </a:spcAft>
              <a:buClr>
                <a:srgbClr val="000000"/>
              </a:buClr>
              <a:buSzPts val="1100"/>
              <a:buFont typeface="Arial"/>
              <a:buNone/>
              <a:defRPr b="0" i="1" sz="1100" u="none" cap="none" strike="noStrike">
                <a:solidFill>
                  <a:schemeClr val="lt2"/>
                </a:solidFill>
                <a:latin typeface="Century Schoolbook"/>
                <a:ea typeface="Century Schoolbook"/>
                <a:cs typeface="Century Schoolbook"/>
                <a:sym typeface="Century Schoolbook"/>
              </a:defRPr>
            </a:lvl4pPr>
            <a:lvl5pPr indent="0" lvl="4" marL="0" marR="0" algn="r">
              <a:lnSpc>
                <a:spcPct val="100000"/>
              </a:lnSpc>
              <a:spcBef>
                <a:spcPts val="0"/>
              </a:spcBef>
              <a:spcAft>
                <a:spcPts val="0"/>
              </a:spcAft>
              <a:buClr>
                <a:srgbClr val="000000"/>
              </a:buClr>
              <a:buSzPts val="1100"/>
              <a:buFont typeface="Arial"/>
              <a:buNone/>
              <a:defRPr b="0" i="1" sz="1100" u="none" cap="none" strike="noStrike">
                <a:solidFill>
                  <a:schemeClr val="lt2"/>
                </a:solidFill>
                <a:latin typeface="Century Schoolbook"/>
                <a:ea typeface="Century Schoolbook"/>
                <a:cs typeface="Century Schoolbook"/>
                <a:sym typeface="Century Schoolbook"/>
              </a:defRPr>
            </a:lvl5pPr>
            <a:lvl6pPr indent="0" lvl="5" marL="0" marR="0" algn="r">
              <a:lnSpc>
                <a:spcPct val="100000"/>
              </a:lnSpc>
              <a:spcBef>
                <a:spcPts val="0"/>
              </a:spcBef>
              <a:spcAft>
                <a:spcPts val="0"/>
              </a:spcAft>
              <a:buClr>
                <a:srgbClr val="000000"/>
              </a:buClr>
              <a:buSzPts val="1100"/>
              <a:buFont typeface="Arial"/>
              <a:buNone/>
              <a:defRPr b="0" i="1" sz="1100" u="none" cap="none" strike="noStrike">
                <a:solidFill>
                  <a:schemeClr val="lt2"/>
                </a:solidFill>
                <a:latin typeface="Century Schoolbook"/>
                <a:ea typeface="Century Schoolbook"/>
                <a:cs typeface="Century Schoolbook"/>
                <a:sym typeface="Century Schoolbook"/>
              </a:defRPr>
            </a:lvl6pPr>
            <a:lvl7pPr indent="0" lvl="6" marL="0" marR="0" algn="r">
              <a:lnSpc>
                <a:spcPct val="100000"/>
              </a:lnSpc>
              <a:spcBef>
                <a:spcPts val="0"/>
              </a:spcBef>
              <a:spcAft>
                <a:spcPts val="0"/>
              </a:spcAft>
              <a:buClr>
                <a:srgbClr val="000000"/>
              </a:buClr>
              <a:buSzPts val="1100"/>
              <a:buFont typeface="Arial"/>
              <a:buNone/>
              <a:defRPr b="0" i="1" sz="1100" u="none" cap="none" strike="noStrike">
                <a:solidFill>
                  <a:schemeClr val="lt2"/>
                </a:solidFill>
                <a:latin typeface="Century Schoolbook"/>
                <a:ea typeface="Century Schoolbook"/>
                <a:cs typeface="Century Schoolbook"/>
                <a:sym typeface="Century Schoolbook"/>
              </a:defRPr>
            </a:lvl7pPr>
            <a:lvl8pPr indent="0" lvl="7" marL="0" marR="0" algn="r">
              <a:lnSpc>
                <a:spcPct val="100000"/>
              </a:lnSpc>
              <a:spcBef>
                <a:spcPts val="0"/>
              </a:spcBef>
              <a:spcAft>
                <a:spcPts val="0"/>
              </a:spcAft>
              <a:buClr>
                <a:srgbClr val="000000"/>
              </a:buClr>
              <a:buSzPts val="1100"/>
              <a:buFont typeface="Arial"/>
              <a:buNone/>
              <a:defRPr b="0" i="1" sz="1100" u="none" cap="none" strike="noStrike">
                <a:solidFill>
                  <a:schemeClr val="lt2"/>
                </a:solidFill>
                <a:latin typeface="Century Schoolbook"/>
                <a:ea typeface="Century Schoolbook"/>
                <a:cs typeface="Century Schoolbook"/>
                <a:sym typeface="Century Schoolbook"/>
              </a:defRPr>
            </a:lvl8pPr>
            <a:lvl9pPr indent="0" lvl="8" marL="0" marR="0" algn="r">
              <a:lnSpc>
                <a:spcPct val="100000"/>
              </a:lnSpc>
              <a:spcBef>
                <a:spcPts val="0"/>
              </a:spcBef>
              <a:spcAft>
                <a:spcPts val="0"/>
              </a:spcAft>
              <a:buClr>
                <a:srgbClr val="000000"/>
              </a:buClr>
              <a:buSzPts val="1100"/>
              <a:buFont typeface="Arial"/>
              <a:buNone/>
              <a:defRPr b="0" i="1" sz="1100" u="none" cap="none" strike="noStrike">
                <a:solidFill>
                  <a:schemeClr val="lt2"/>
                </a:solidFill>
                <a:latin typeface="Century Schoolbook"/>
                <a:ea typeface="Century Schoolbook"/>
                <a:cs typeface="Century Schoolbook"/>
                <a:sym typeface="Century Schoolbook"/>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8" name="Shape 68"/>
        <p:cNvGrpSpPr/>
        <p:nvPr/>
      </p:nvGrpSpPr>
      <p:grpSpPr>
        <a:xfrm>
          <a:off x="0" y="0"/>
          <a:ext cx="0" cy="0"/>
          <a:chOff x="0" y="0"/>
          <a:chExt cx="0" cy="0"/>
        </a:xfrm>
      </p:grpSpPr>
      <p:sp>
        <p:nvSpPr>
          <p:cNvPr id="69" name="Google Shape;69;p51"/>
          <p:cNvSpPr txBox="1"/>
          <p:nvPr>
            <p:ph type="title"/>
          </p:nvPr>
        </p:nvSpPr>
        <p:spPr>
          <a:xfrm>
            <a:off x="571500" y="555479"/>
            <a:ext cx="2879082" cy="1921022"/>
          </a:xfrm>
          <a:prstGeom prst="rect">
            <a:avLst/>
          </a:prstGeom>
          <a:noFill/>
          <a:ln>
            <a:noFill/>
          </a:ln>
        </p:spPr>
        <p:txBody>
          <a:bodyPr anchorCtr="0" anchor="t" bIns="45700" lIns="91425" spcFirstLastPara="1" rIns="91425" wrap="square" tIns="45700">
            <a:noAutofit/>
          </a:bodyPr>
          <a:lstStyle>
            <a:lvl1pPr lvl="0" algn="r">
              <a:lnSpc>
                <a:spcPct val="93000"/>
              </a:lnSpc>
              <a:spcBef>
                <a:spcPts val="0"/>
              </a:spcBef>
              <a:spcAft>
                <a:spcPts val="0"/>
              </a:spcAft>
              <a:buClr>
                <a:srgbClr val="262626"/>
              </a:buClr>
              <a:buSzPts val="3000"/>
              <a:buFont typeface="Century Schoolbook"/>
              <a:buNone/>
              <a:defRPr sz="3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51"/>
          <p:cNvSpPr txBox="1"/>
          <p:nvPr>
            <p:ph idx="1" type="body"/>
          </p:nvPr>
        </p:nvSpPr>
        <p:spPr>
          <a:xfrm>
            <a:off x="3886200" y="564147"/>
            <a:ext cx="4686300" cy="5622644"/>
          </a:xfrm>
          <a:prstGeom prst="rect">
            <a:avLst/>
          </a:prstGeom>
          <a:noFill/>
          <a:ln>
            <a:noFill/>
          </a:ln>
        </p:spPr>
        <p:txBody>
          <a:bodyPr anchorCtr="0" anchor="t" bIns="45700" lIns="91425" spcFirstLastPara="1" rIns="91425" wrap="square" tIns="45700">
            <a:normAutofit/>
          </a:bodyPr>
          <a:lstStyle>
            <a:lvl1pPr indent="-355600" lvl="0" marL="457200" algn="l">
              <a:lnSpc>
                <a:spcPct val="112000"/>
              </a:lnSpc>
              <a:spcBef>
                <a:spcPts val="900"/>
              </a:spcBef>
              <a:spcAft>
                <a:spcPts val="0"/>
              </a:spcAft>
              <a:buClr>
                <a:srgbClr val="262626"/>
              </a:buClr>
              <a:buSzPts val="2000"/>
              <a:buChar char="•"/>
              <a:defRPr sz="2000"/>
            </a:lvl1pPr>
            <a:lvl2pPr indent="-342900" lvl="1" marL="914400" algn="l">
              <a:lnSpc>
                <a:spcPct val="112000"/>
              </a:lnSpc>
              <a:spcBef>
                <a:spcPts val="900"/>
              </a:spcBef>
              <a:spcAft>
                <a:spcPts val="0"/>
              </a:spcAft>
              <a:buClr>
                <a:srgbClr val="262626"/>
              </a:buClr>
              <a:buSzPts val="1800"/>
              <a:buChar char="–"/>
              <a:defRPr sz="1800"/>
            </a:lvl2pPr>
            <a:lvl3pPr indent="-330200" lvl="2" marL="1371600" algn="l">
              <a:lnSpc>
                <a:spcPct val="112000"/>
              </a:lnSpc>
              <a:spcBef>
                <a:spcPts val="900"/>
              </a:spcBef>
              <a:spcAft>
                <a:spcPts val="0"/>
              </a:spcAft>
              <a:buClr>
                <a:srgbClr val="262626"/>
              </a:buClr>
              <a:buSzPts val="1600"/>
              <a:buChar char="•"/>
              <a:defRPr sz="1600"/>
            </a:lvl3pPr>
            <a:lvl4pPr indent="-317500" lvl="3" marL="1828800" algn="l">
              <a:lnSpc>
                <a:spcPct val="112000"/>
              </a:lnSpc>
              <a:spcBef>
                <a:spcPts val="900"/>
              </a:spcBef>
              <a:spcAft>
                <a:spcPts val="0"/>
              </a:spcAft>
              <a:buClr>
                <a:srgbClr val="262626"/>
              </a:buClr>
              <a:buSzPts val="1400"/>
              <a:buChar char="–"/>
              <a:defRPr sz="1400"/>
            </a:lvl4pPr>
            <a:lvl5pPr indent="-317500" lvl="4" marL="2286000" algn="l">
              <a:lnSpc>
                <a:spcPct val="112000"/>
              </a:lnSpc>
              <a:spcBef>
                <a:spcPts val="900"/>
              </a:spcBef>
              <a:spcAft>
                <a:spcPts val="0"/>
              </a:spcAft>
              <a:buClr>
                <a:srgbClr val="262626"/>
              </a:buClr>
              <a:buSzPts val="1400"/>
              <a:buChar char="•"/>
              <a:defRPr sz="1400"/>
            </a:lvl5pPr>
            <a:lvl6pPr indent="-317500" lvl="5" marL="2743200" algn="l">
              <a:lnSpc>
                <a:spcPct val="112000"/>
              </a:lnSpc>
              <a:spcBef>
                <a:spcPts val="975"/>
              </a:spcBef>
              <a:spcAft>
                <a:spcPts val="0"/>
              </a:spcAft>
              <a:buClr>
                <a:srgbClr val="262626"/>
              </a:buClr>
              <a:buSzPts val="1400"/>
              <a:buChar char="–"/>
              <a:defRPr sz="1400"/>
            </a:lvl6pPr>
            <a:lvl7pPr indent="-317500" lvl="6" marL="3200400" algn="l">
              <a:lnSpc>
                <a:spcPct val="112000"/>
              </a:lnSpc>
              <a:spcBef>
                <a:spcPts val="975"/>
              </a:spcBef>
              <a:spcAft>
                <a:spcPts val="0"/>
              </a:spcAft>
              <a:buClr>
                <a:srgbClr val="262626"/>
              </a:buClr>
              <a:buSzPts val="1400"/>
              <a:buChar char="•"/>
              <a:defRPr sz="1400"/>
            </a:lvl7pPr>
            <a:lvl8pPr indent="-317500" lvl="7" marL="3657600" algn="l">
              <a:lnSpc>
                <a:spcPct val="112000"/>
              </a:lnSpc>
              <a:spcBef>
                <a:spcPts val="975"/>
              </a:spcBef>
              <a:spcAft>
                <a:spcPts val="0"/>
              </a:spcAft>
              <a:buClr>
                <a:srgbClr val="262626"/>
              </a:buClr>
              <a:buSzPts val="1400"/>
              <a:buChar char="–"/>
              <a:defRPr sz="1400"/>
            </a:lvl8pPr>
            <a:lvl9pPr indent="-317500" lvl="8" marL="4114800" algn="l">
              <a:lnSpc>
                <a:spcPct val="112000"/>
              </a:lnSpc>
              <a:spcBef>
                <a:spcPts val="975"/>
              </a:spcBef>
              <a:spcAft>
                <a:spcPts val="0"/>
              </a:spcAft>
              <a:buClr>
                <a:srgbClr val="262626"/>
              </a:buClr>
              <a:buSzPts val="1400"/>
              <a:buChar char="•"/>
              <a:defRPr sz="1400"/>
            </a:lvl9pPr>
          </a:lstStyle>
          <a:p/>
        </p:txBody>
      </p:sp>
      <p:sp>
        <p:nvSpPr>
          <p:cNvPr id="71" name="Google Shape;71;p51"/>
          <p:cNvSpPr txBox="1"/>
          <p:nvPr>
            <p:ph idx="2" type="body"/>
          </p:nvPr>
        </p:nvSpPr>
        <p:spPr>
          <a:xfrm>
            <a:off x="571500" y="2621513"/>
            <a:ext cx="2879082" cy="3239537"/>
          </a:xfrm>
          <a:prstGeom prst="rect">
            <a:avLst/>
          </a:prstGeom>
          <a:noFill/>
          <a:ln>
            <a:noFill/>
          </a:ln>
        </p:spPr>
        <p:txBody>
          <a:bodyPr anchorCtr="0" anchor="t" bIns="45700" lIns="91425" spcFirstLastPara="1" rIns="91425" wrap="square" tIns="45700">
            <a:normAutofit/>
          </a:bodyPr>
          <a:lstStyle>
            <a:lvl1pPr indent="-228600" lvl="0" marL="457200" algn="r">
              <a:lnSpc>
                <a:spcPct val="125000"/>
              </a:lnSpc>
              <a:spcBef>
                <a:spcPts val="1200"/>
              </a:spcBef>
              <a:spcAft>
                <a:spcPts val="0"/>
              </a:spcAft>
              <a:buClr>
                <a:srgbClr val="262626"/>
              </a:buClr>
              <a:buSzPts val="1400"/>
              <a:buNone/>
              <a:defRPr sz="1400"/>
            </a:lvl1pPr>
            <a:lvl2pPr indent="-228600" lvl="1" marL="914400" algn="l">
              <a:lnSpc>
                <a:spcPct val="112000"/>
              </a:lnSpc>
              <a:spcBef>
                <a:spcPts val="900"/>
              </a:spcBef>
              <a:spcAft>
                <a:spcPts val="0"/>
              </a:spcAft>
              <a:buClr>
                <a:srgbClr val="262626"/>
              </a:buClr>
              <a:buSzPts val="1050"/>
              <a:buNone/>
              <a:defRPr sz="1050"/>
            </a:lvl2pPr>
            <a:lvl3pPr indent="-228600" lvl="2" marL="1371600" algn="l">
              <a:lnSpc>
                <a:spcPct val="112000"/>
              </a:lnSpc>
              <a:spcBef>
                <a:spcPts val="900"/>
              </a:spcBef>
              <a:spcAft>
                <a:spcPts val="0"/>
              </a:spcAft>
              <a:buClr>
                <a:srgbClr val="262626"/>
              </a:buClr>
              <a:buSzPts val="900"/>
              <a:buNone/>
              <a:defRPr sz="900"/>
            </a:lvl3pPr>
            <a:lvl4pPr indent="-228600" lvl="3" marL="1828800" algn="l">
              <a:lnSpc>
                <a:spcPct val="112000"/>
              </a:lnSpc>
              <a:spcBef>
                <a:spcPts val="900"/>
              </a:spcBef>
              <a:spcAft>
                <a:spcPts val="0"/>
              </a:spcAft>
              <a:buClr>
                <a:srgbClr val="262626"/>
              </a:buClr>
              <a:buSzPts val="750"/>
              <a:buNone/>
              <a:defRPr sz="750"/>
            </a:lvl4pPr>
            <a:lvl5pPr indent="-228600" lvl="4" marL="2286000" algn="l">
              <a:lnSpc>
                <a:spcPct val="112000"/>
              </a:lnSpc>
              <a:spcBef>
                <a:spcPts val="900"/>
              </a:spcBef>
              <a:spcAft>
                <a:spcPts val="0"/>
              </a:spcAft>
              <a:buClr>
                <a:srgbClr val="262626"/>
              </a:buClr>
              <a:buSzPts val="750"/>
              <a:buNone/>
              <a:defRPr sz="750"/>
            </a:lvl5pPr>
            <a:lvl6pPr indent="-228600" lvl="5" marL="2743200" algn="l">
              <a:lnSpc>
                <a:spcPct val="112000"/>
              </a:lnSpc>
              <a:spcBef>
                <a:spcPts val="975"/>
              </a:spcBef>
              <a:spcAft>
                <a:spcPts val="0"/>
              </a:spcAft>
              <a:buClr>
                <a:srgbClr val="262626"/>
              </a:buClr>
              <a:buSzPts val="750"/>
              <a:buNone/>
              <a:defRPr sz="750"/>
            </a:lvl6pPr>
            <a:lvl7pPr indent="-228600" lvl="6" marL="3200400" algn="l">
              <a:lnSpc>
                <a:spcPct val="112000"/>
              </a:lnSpc>
              <a:spcBef>
                <a:spcPts val="975"/>
              </a:spcBef>
              <a:spcAft>
                <a:spcPts val="0"/>
              </a:spcAft>
              <a:buClr>
                <a:srgbClr val="262626"/>
              </a:buClr>
              <a:buSzPts val="750"/>
              <a:buNone/>
              <a:defRPr sz="750"/>
            </a:lvl7pPr>
            <a:lvl8pPr indent="-228600" lvl="7" marL="3657600" algn="l">
              <a:lnSpc>
                <a:spcPct val="112000"/>
              </a:lnSpc>
              <a:spcBef>
                <a:spcPts val="975"/>
              </a:spcBef>
              <a:spcAft>
                <a:spcPts val="0"/>
              </a:spcAft>
              <a:buClr>
                <a:srgbClr val="262626"/>
              </a:buClr>
              <a:buSzPts val="750"/>
              <a:buNone/>
              <a:defRPr sz="750"/>
            </a:lvl8pPr>
            <a:lvl9pPr indent="-228600" lvl="8" marL="4114800" algn="l">
              <a:lnSpc>
                <a:spcPct val="112000"/>
              </a:lnSpc>
              <a:spcBef>
                <a:spcPts val="975"/>
              </a:spcBef>
              <a:spcAft>
                <a:spcPts val="0"/>
              </a:spcAft>
              <a:buClr>
                <a:srgbClr val="262626"/>
              </a:buClr>
              <a:buSzPts val="750"/>
              <a:buNone/>
              <a:defRPr sz="750"/>
            </a:lvl9pPr>
          </a:lstStyle>
          <a:p/>
        </p:txBody>
      </p:sp>
      <p:sp>
        <p:nvSpPr>
          <p:cNvPr id="72" name="Google Shape;72;p51"/>
          <p:cNvSpPr txBox="1"/>
          <p:nvPr>
            <p:ph idx="10" type="dt"/>
          </p:nvPr>
        </p:nvSpPr>
        <p:spPr>
          <a:xfrm>
            <a:off x="571501" y="5930061"/>
            <a:ext cx="2861142" cy="365125"/>
          </a:xfrm>
          <a:prstGeom prst="rect">
            <a:avLst/>
          </a:prstGeom>
          <a:noFill/>
          <a:ln>
            <a:noFill/>
          </a:ln>
        </p:spPr>
        <p:txBody>
          <a:bodyPr anchorCtr="0" anchor="t"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51"/>
          <p:cNvSpPr txBox="1"/>
          <p:nvPr>
            <p:ph idx="11" type="ftr"/>
          </p:nvPr>
        </p:nvSpPr>
        <p:spPr>
          <a:xfrm>
            <a:off x="571501" y="6314441"/>
            <a:ext cx="2861142" cy="365125"/>
          </a:xfrm>
          <a:prstGeom prst="rect">
            <a:avLst/>
          </a:prstGeom>
          <a:noFill/>
          <a:ln>
            <a:noFill/>
          </a:ln>
        </p:spPr>
        <p:txBody>
          <a:bodyPr anchorCtr="0" anchor="t"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51"/>
          <p:cNvSpPr txBox="1"/>
          <p:nvPr>
            <p:ph idx="12" type="sldNum"/>
          </p:nvPr>
        </p:nvSpPr>
        <p:spPr>
          <a:xfrm>
            <a:off x="8736012" y="5607593"/>
            <a:ext cx="40798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100"/>
              <a:buFont typeface="Arial"/>
              <a:buNone/>
              <a:defRPr b="0" i="1" sz="1100" u="none" cap="none" strike="noStrike">
                <a:solidFill>
                  <a:schemeClr val="lt2"/>
                </a:solidFill>
                <a:latin typeface="Century Schoolbook"/>
                <a:ea typeface="Century Schoolbook"/>
                <a:cs typeface="Century Schoolbook"/>
                <a:sym typeface="Century Schoolbook"/>
              </a:defRPr>
            </a:lvl1pPr>
            <a:lvl2pPr indent="0" lvl="1" marL="0" marR="0" algn="r">
              <a:lnSpc>
                <a:spcPct val="100000"/>
              </a:lnSpc>
              <a:spcBef>
                <a:spcPts val="0"/>
              </a:spcBef>
              <a:spcAft>
                <a:spcPts val="0"/>
              </a:spcAft>
              <a:buClr>
                <a:srgbClr val="000000"/>
              </a:buClr>
              <a:buSzPts val="1100"/>
              <a:buFont typeface="Arial"/>
              <a:buNone/>
              <a:defRPr b="0" i="1" sz="1100" u="none" cap="none" strike="noStrike">
                <a:solidFill>
                  <a:schemeClr val="lt2"/>
                </a:solidFill>
                <a:latin typeface="Century Schoolbook"/>
                <a:ea typeface="Century Schoolbook"/>
                <a:cs typeface="Century Schoolbook"/>
                <a:sym typeface="Century Schoolbook"/>
              </a:defRPr>
            </a:lvl2pPr>
            <a:lvl3pPr indent="0" lvl="2" marL="0" marR="0" algn="r">
              <a:lnSpc>
                <a:spcPct val="100000"/>
              </a:lnSpc>
              <a:spcBef>
                <a:spcPts val="0"/>
              </a:spcBef>
              <a:spcAft>
                <a:spcPts val="0"/>
              </a:spcAft>
              <a:buClr>
                <a:srgbClr val="000000"/>
              </a:buClr>
              <a:buSzPts val="1100"/>
              <a:buFont typeface="Arial"/>
              <a:buNone/>
              <a:defRPr b="0" i="1" sz="1100" u="none" cap="none" strike="noStrike">
                <a:solidFill>
                  <a:schemeClr val="lt2"/>
                </a:solidFill>
                <a:latin typeface="Century Schoolbook"/>
                <a:ea typeface="Century Schoolbook"/>
                <a:cs typeface="Century Schoolbook"/>
                <a:sym typeface="Century Schoolbook"/>
              </a:defRPr>
            </a:lvl3pPr>
            <a:lvl4pPr indent="0" lvl="3" marL="0" marR="0" algn="r">
              <a:lnSpc>
                <a:spcPct val="100000"/>
              </a:lnSpc>
              <a:spcBef>
                <a:spcPts val="0"/>
              </a:spcBef>
              <a:spcAft>
                <a:spcPts val="0"/>
              </a:spcAft>
              <a:buClr>
                <a:srgbClr val="000000"/>
              </a:buClr>
              <a:buSzPts val="1100"/>
              <a:buFont typeface="Arial"/>
              <a:buNone/>
              <a:defRPr b="0" i="1" sz="1100" u="none" cap="none" strike="noStrike">
                <a:solidFill>
                  <a:schemeClr val="lt2"/>
                </a:solidFill>
                <a:latin typeface="Century Schoolbook"/>
                <a:ea typeface="Century Schoolbook"/>
                <a:cs typeface="Century Schoolbook"/>
                <a:sym typeface="Century Schoolbook"/>
              </a:defRPr>
            </a:lvl4pPr>
            <a:lvl5pPr indent="0" lvl="4" marL="0" marR="0" algn="r">
              <a:lnSpc>
                <a:spcPct val="100000"/>
              </a:lnSpc>
              <a:spcBef>
                <a:spcPts val="0"/>
              </a:spcBef>
              <a:spcAft>
                <a:spcPts val="0"/>
              </a:spcAft>
              <a:buClr>
                <a:srgbClr val="000000"/>
              </a:buClr>
              <a:buSzPts val="1100"/>
              <a:buFont typeface="Arial"/>
              <a:buNone/>
              <a:defRPr b="0" i="1" sz="1100" u="none" cap="none" strike="noStrike">
                <a:solidFill>
                  <a:schemeClr val="lt2"/>
                </a:solidFill>
                <a:latin typeface="Century Schoolbook"/>
                <a:ea typeface="Century Schoolbook"/>
                <a:cs typeface="Century Schoolbook"/>
                <a:sym typeface="Century Schoolbook"/>
              </a:defRPr>
            </a:lvl5pPr>
            <a:lvl6pPr indent="0" lvl="5" marL="0" marR="0" algn="r">
              <a:lnSpc>
                <a:spcPct val="100000"/>
              </a:lnSpc>
              <a:spcBef>
                <a:spcPts val="0"/>
              </a:spcBef>
              <a:spcAft>
                <a:spcPts val="0"/>
              </a:spcAft>
              <a:buClr>
                <a:srgbClr val="000000"/>
              </a:buClr>
              <a:buSzPts val="1100"/>
              <a:buFont typeface="Arial"/>
              <a:buNone/>
              <a:defRPr b="0" i="1" sz="1100" u="none" cap="none" strike="noStrike">
                <a:solidFill>
                  <a:schemeClr val="lt2"/>
                </a:solidFill>
                <a:latin typeface="Century Schoolbook"/>
                <a:ea typeface="Century Schoolbook"/>
                <a:cs typeface="Century Schoolbook"/>
                <a:sym typeface="Century Schoolbook"/>
              </a:defRPr>
            </a:lvl6pPr>
            <a:lvl7pPr indent="0" lvl="6" marL="0" marR="0" algn="r">
              <a:lnSpc>
                <a:spcPct val="100000"/>
              </a:lnSpc>
              <a:spcBef>
                <a:spcPts val="0"/>
              </a:spcBef>
              <a:spcAft>
                <a:spcPts val="0"/>
              </a:spcAft>
              <a:buClr>
                <a:srgbClr val="000000"/>
              </a:buClr>
              <a:buSzPts val="1100"/>
              <a:buFont typeface="Arial"/>
              <a:buNone/>
              <a:defRPr b="0" i="1" sz="1100" u="none" cap="none" strike="noStrike">
                <a:solidFill>
                  <a:schemeClr val="lt2"/>
                </a:solidFill>
                <a:latin typeface="Century Schoolbook"/>
                <a:ea typeface="Century Schoolbook"/>
                <a:cs typeface="Century Schoolbook"/>
                <a:sym typeface="Century Schoolbook"/>
              </a:defRPr>
            </a:lvl7pPr>
            <a:lvl8pPr indent="0" lvl="7" marL="0" marR="0" algn="r">
              <a:lnSpc>
                <a:spcPct val="100000"/>
              </a:lnSpc>
              <a:spcBef>
                <a:spcPts val="0"/>
              </a:spcBef>
              <a:spcAft>
                <a:spcPts val="0"/>
              </a:spcAft>
              <a:buClr>
                <a:srgbClr val="000000"/>
              </a:buClr>
              <a:buSzPts val="1100"/>
              <a:buFont typeface="Arial"/>
              <a:buNone/>
              <a:defRPr b="0" i="1" sz="1100" u="none" cap="none" strike="noStrike">
                <a:solidFill>
                  <a:schemeClr val="lt2"/>
                </a:solidFill>
                <a:latin typeface="Century Schoolbook"/>
                <a:ea typeface="Century Schoolbook"/>
                <a:cs typeface="Century Schoolbook"/>
                <a:sym typeface="Century Schoolbook"/>
              </a:defRPr>
            </a:lvl8pPr>
            <a:lvl9pPr indent="0" lvl="8" marL="0" marR="0" algn="r">
              <a:lnSpc>
                <a:spcPct val="100000"/>
              </a:lnSpc>
              <a:spcBef>
                <a:spcPts val="0"/>
              </a:spcBef>
              <a:spcAft>
                <a:spcPts val="0"/>
              </a:spcAft>
              <a:buClr>
                <a:srgbClr val="000000"/>
              </a:buClr>
              <a:buSzPts val="1100"/>
              <a:buFont typeface="Arial"/>
              <a:buNone/>
              <a:defRPr b="0" i="1" sz="1100" u="none" cap="none" strike="noStrike">
                <a:solidFill>
                  <a:schemeClr val="lt2"/>
                </a:solidFill>
                <a:latin typeface="Century Schoolbook"/>
                <a:ea typeface="Century Schoolbook"/>
                <a:cs typeface="Century Schoolbook"/>
                <a:sym typeface="Century Schoolbook"/>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5" name="Shape 75"/>
        <p:cNvGrpSpPr/>
        <p:nvPr/>
      </p:nvGrpSpPr>
      <p:grpSpPr>
        <a:xfrm>
          <a:off x="0" y="0"/>
          <a:ext cx="0" cy="0"/>
          <a:chOff x="0" y="0"/>
          <a:chExt cx="0" cy="0"/>
        </a:xfrm>
      </p:grpSpPr>
      <p:sp>
        <p:nvSpPr>
          <p:cNvPr id="76" name="Google Shape;76;p52"/>
          <p:cNvSpPr txBox="1"/>
          <p:nvPr>
            <p:ph type="title"/>
          </p:nvPr>
        </p:nvSpPr>
        <p:spPr>
          <a:xfrm>
            <a:off x="571501" y="557262"/>
            <a:ext cx="2882528" cy="1919239"/>
          </a:xfrm>
          <a:prstGeom prst="rect">
            <a:avLst/>
          </a:prstGeom>
          <a:noFill/>
          <a:ln>
            <a:noFill/>
          </a:ln>
        </p:spPr>
        <p:txBody>
          <a:bodyPr anchorCtr="0" anchor="t" bIns="45700" lIns="91425" spcFirstLastPara="1" rIns="91425" wrap="square" tIns="45700">
            <a:noAutofit/>
          </a:bodyPr>
          <a:lstStyle>
            <a:lvl1pPr lvl="0" algn="r">
              <a:lnSpc>
                <a:spcPct val="93000"/>
              </a:lnSpc>
              <a:spcBef>
                <a:spcPts val="0"/>
              </a:spcBef>
              <a:spcAft>
                <a:spcPts val="0"/>
              </a:spcAft>
              <a:buClr>
                <a:srgbClr val="262626"/>
              </a:buClr>
              <a:buSzPts val="3000"/>
              <a:buFont typeface="Century Schoolbook"/>
              <a:buNone/>
              <a:defRPr sz="3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52"/>
          <p:cNvSpPr/>
          <p:nvPr>
            <p:ph idx="2" type="pic"/>
          </p:nvPr>
        </p:nvSpPr>
        <p:spPr>
          <a:xfrm>
            <a:off x="3943350" y="1"/>
            <a:ext cx="4629150" cy="6857999"/>
          </a:xfrm>
          <a:prstGeom prst="rect">
            <a:avLst/>
          </a:prstGeom>
          <a:noFill/>
          <a:ln>
            <a:noFill/>
          </a:ln>
        </p:spPr>
      </p:sp>
      <p:sp>
        <p:nvSpPr>
          <p:cNvPr id="78" name="Google Shape;78;p52"/>
          <p:cNvSpPr txBox="1"/>
          <p:nvPr>
            <p:ph idx="1" type="body"/>
          </p:nvPr>
        </p:nvSpPr>
        <p:spPr>
          <a:xfrm>
            <a:off x="571501" y="2621512"/>
            <a:ext cx="2882528" cy="3236976"/>
          </a:xfrm>
          <a:prstGeom prst="rect">
            <a:avLst/>
          </a:prstGeom>
          <a:noFill/>
          <a:ln>
            <a:noFill/>
          </a:ln>
        </p:spPr>
        <p:txBody>
          <a:bodyPr anchorCtr="0" anchor="t" bIns="45700" lIns="91425" spcFirstLastPara="1" rIns="91425" wrap="square" tIns="45700">
            <a:normAutofit/>
          </a:bodyPr>
          <a:lstStyle>
            <a:lvl1pPr indent="-228600" lvl="0" marL="457200" algn="r">
              <a:lnSpc>
                <a:spcPct val="125000"/>
              </a:lnSpc>
              <a:spcBef>
                <a:spcPts val="1200"/>
              </a:spcBef>
              <a:spcAft>
                <a:spcPts val="0"/>
              </a:spcAft>
              <a:buClr>
                <a:srgbClr val="262626"/>
              </a:buClr>
              <a:buSzPts val="1400"/>
              <a:buNone/>
              <a:defRPr sz="1400"/>
            </a:lvl1pPr>
            <a:lvl2pPr indent="-228600" lvl="1" marL="914400" algn="l">
              <a:lnSpc>
                <a:spcPct val="112000"/>
              </a:lnSpc>
              <a:spcBef>
                <a:spcPts val="900"/>
              </a:spcBef>
              <a:spcAft>
                <a:spcPts val="0"/>
              </a:spcAft>
              <a:buClr>
                <a:srgbClr val="262626"/>
              </a:buClr>
              <a:buSzPts val="1050"/>
              <a:buNone/>
              <a:defRPr sz="1050"/>
            </a:lvl2pPr>
            <a:lvl3pPr indent="-228600" lvl="2" marL="1371600" algn="l">
              <a:lnSpc>
                <a:spcPct val="112000"/>
              </a:lnSpc>
              <a:spcBef>
                <a:spcPts val="900"/>
              </a:spcBef>
              <a:spcAft>
                <a:spcPts val="0"/>
              </a:spcAft>
              <a:buClr>
                <a:srgbClr val="262626"/>
              </a:buClr>
              <a:buSzPts val="900"/>
              <a:buNone/>
              <a:defRPr sz="900"/>
            </a:lvl3pPr>
            <a:lvl4pPr indent="-228600" lvl="3" marL="1828800" algn="l">
              <a:lnSpc>
                <a:spcPct val="112000"/>
              </a:lnSpc>
              <a:spcBef>
                <a:spcPts val="900"/>
              </a:spcBef>
              <a:spcAft>
                <a:spcPts val="0"/>
              </a:spcAft>
              <a:buClr>
                <a:srgbClr val="262626"/>
              </a:buClr>
              <a:buSzPts val="750"/>
              <a:buNone/>
              <a:defRPr sz="750"/>
            </a:lvl4pPr>
            <a:lvl5pPr indent="-228600" lvl="4" marL="2286000" algn="l">
              <a:lnSpc>
                <a:spcPct val="112000"/>
              </a:lnSpc>
              <a:spcBef>
                <a:spcPts val="900"/>
              </a:spcBef>
              <a:spcAft>
                <a:spcPts val="0"/>
              </a:spcAft>
              <a:buClr>
                <a:srgbClr val="262626"/>
              </a:buClr>
              <a:buSzPts val="750"/>
              <a:buNone/>
              <a:defRPr sz="750"/>
            </a:lvl5pPr>
            <a:lvl6pPr indent="-228600" lvl="5" marL="2743200" algn="l">
              <a:lnSpc>
                <a:spcPct val="112000"/>
              </a:lnSpc>
              <a:spcBef>
                <a:spcPts val="975"/>
              </a:spcBef>
              <a:spcAft>
                <a:spcPts val="0"/>
              </a:spcAft>
              <a:buClr>
                <a:srgbClr val="262626"/>
              </a:buClr>
              <a:buSzPts val="750"/>
              <a:buNone/>
              <a:defRPr sz="750"/>
            </a:lvl6pPr>
            <a:lvl7pPr indent="-228600" lvl="6" marL="3200400" algn="l">
              <a:lnSpc>
                <a:spcPct val="112000"/>
              </a:lnSpc>
              <a:spcBef>
                <a:spcPts val="975"/>
              </a:spcBef>
              <a:spcAft>
                <a:spcPts val="0"/>
              </a:spcAft>
              <a:buClr>
                <a:srgbClr val="262626"/>
              </a:buClr>
              <a:buSzPts val="750"/>
              <a:buNone/>
              <a:defRPr sz="750"/>
            </a:lvl7pPr>
            <a:lvl8pPr indent="-228600" lvl="7" marL="3657600" algn="l">
              <a:lnSpc>
                <a:spcPct val="112000"/>
              </a:lnSpc>
              <a:spcBef>
                <a:spcPts val="975"/>
              </a:spcBef>
              <a:spcAft>
                <a:spcPts val="0"/>
              </a:spcAft>
              <a:buClr>
                <a:srgbClr val="262626"/>
              </a:buClr>
              <a:buSzPts val="750"/>
              <a:buNone/>
              <a:defRPr sz="750"/>
            </a:lvl8pPr>
            <a:lvl9pPr indent="-228600" lvl="8" marL="4114800" algn="l">
              <a:lnSpc>
                <a:spcPct val="112000"/>
              </a:lnSpc>
              <a:spcBef>
                <a:spcPts val="975"/>
              </a:spcBef>
              <a:spcAft>
                <a:spcPts val="0"/>
              </a:spcAft>
              <a:buClr>
                <a:srgbClr val="262626"/>
              </a:buClr>
              <a:buSzPts val="750"/>
              <a:buNone/>
              <a:defRPr sz="750"/>
            </a:lvl9pPr>
          </a:lstStyle>
          <a:p/>
        </p:txBody>
      </p:sp>
      <p:sp>
        <p:nvSpPr>
          <p:cNvPr id="79" name="Google Shape;79;p52"/>
          <p:cNvSpPr txBox="1"/>
          <p:nvPr>
            <p:ph idx="10" type="dt"/>
          </p:nvPr>
        </p:nvSpPr>
        <p:spPr>
          <a:xfrm>
            <a:off x="571501" y="5930061"/>
            <a:ext cx="2861142" cy="365125"/>
          </a:xfrm>
          <a:prstGeom prst="rect">
            <a:avLst/>
          </a:prstGeom>
          <a:noFill/>
          <a:ln>
            <a:noFill/>
          </a:ln>
        </p:spPr>
        <p:txBody>
          <a:bodyPr anchorCtr="0" anchor="t"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52"/>
          <p:cNvSpPr txBox="1"/>
          <p:nvPr>
            <p:ph idx="11" type="ftr"/>
          </p:nvPr>
        </p:nvSpPr>
        <p:spPr>
          <a:xfrm>
            <a:off x="571501" y="6314441"/>
            <a:ext cx="2861142" cy="365125"/>
          </a:xfrm>
          <a:prstGeom prst="rect">
            <a:avLst/>
          </a:prstGeom>
          <a:noFill/>
          <a:ln>
            <a:noFill/>
          </a:ln>
        </p:spPr>
        <p:txBody>
          <a:bodyPr anchorCtr="0" anchor="t"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1" name="Google Shape;81;p52"/>
          <p:cNvSpPr txBox="1"/>
          <p:nvPr>
            <p:ph idx="12" type="sldNum"/>
          </p:nvPr>
        </p:nvSpPr>
        <p:spPr>
          <a:xfrm>
            <a:off x="8736012" y="5607593"/>
            <a:ext cx="40798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100"/>
              <a:buFont typeface="Arial"/>
              <a:buNone/>
              <a:defRPr b="0" i="1" sz="1100" u="none" cap="none" strike="noStrike">
                <a:solidFill>
                  <a:schemeClr val="lt2"/>
                </a:solidFill>
                <a:latin typeface="Century Schoolbook"/>
                <a:ea typeface="Century Schoolbook"/>
                <a:cs typeface="Century Schoolbook"/>
                <a:sym typeface="Century Schoolbook"/>
              </a:defRPr>
            </a:lvl1pPr>
            <a:lvl2pPr indent="0" lvl="1" marL="0" marR="0" algn="r">
              <a:lnSpc>
                <a:spcPct val="100000"/>
              </a:lnSpc>
              <a:spcBef>
                <a:spcPts val="0"/>
              </a:spcBef>
              <a:spcAft>
                <a:spcPts val="0"/>
              </a:spcAft>
              <a:buClr>
                <a:srgbClr val="000000"/>
              </a:buClr>
              <a:buSzPts val="1100"/>
              <a:buFont typeface="Arial"/>
              <a:buNone/>
              <a:defRPr b="0" i="1" sz="1100" u="none" cap="none" strike="noStrike">
                <a:solidFill>
                  <a:schemeClr val="lt2"/>
                </a:solidFill>
                <a:latin typeface="Century Schoolbook"/>
                <a:ea typeface="Century Schoolbook"/>
                <a:cs typeface="Century Schoolbook"/>
                <a:sym typeface="Century Schoolbook"/>
              </a:defRPr>
            </a:lvl2pPr>
            <a:lvl3pPr indent="0" lvl="2" marL="0" marR="0" algn="r">
              <a:lnSpc>
                <a:spcPct val="100000"/>
              </a:lnSpc>
              <a:spcBef>
                <a:spcPts val="0"/>
              </a:spcBef>
              <a:spcAft>
                <a:spcPts val="0"/>
              </a:spcAft>
              <a:buClr>
                <a:srgbClr val="000000"/>
              </a:buClr>
              <a:buSzPts val="1100"/>
              <a:buFont typeface="Arial"/>
              <a:buNone/>
              <a:defRPr b="0" i="1" sz="1100" u="none" cap="none" strike="noStrike">
                <a:solidFill>
                  <a:schemeClr val="lt2"/>
                </a:solidFill>
                <a:latin typeface="Century Schoolbook"/>
                <a:ea typeface="Century Schoolbook"/>
                <a:cs typeface="Century Schoolbook"/>
                <a:sym typeface="Century Schoolbook"/>
              </a:defRPr>
            </a:lvl3pPr>
            <a:lvl4pPr indent="0" lvl="3" marL="0" marR="0" algn="r">
              <a:lnSpc>
                <a:spcPct val="100000"/>
              </a:lnSpc>
              <a:spcBef>
                <a:spcPts val="0"/>
              </a:spcBef>
              <a:spcAft>
                <a:spcPts val="0"/>
              </a:spcAft>
              <a:buClr>
                <a:srgbClr val="000000"/>
              </a:buClr>
              <a:buSzPts val="1100"/>
              <a:buFont typeface="Arial"/>
              <a:buNone/>
              <a:defRPr b="0" i="1" sz="1100" u="none" cap="none" strike="noStrike">
                <a:solidFill>
                  <a:schemeClr val="lt2"/>
                </a:solidFill>
                <a:latin typeface="Century Schoolbook"/>
                <a:ea typeface="Century Schoolbook"/>
                <a:cs typeface="Century Schoolbook"/>
                <a:sym typeface="Century Schoolbook"/>
              </a:defRPr>
            </a:lvl4pPr>
            <a:lvl5pPr indent="0" lvl="4" marL="0" marR="0" algn="r">
              <a:lnSpc>
                <a:spcPct val="100000"/>
              </a:lnSpc>
              <a:spcBef>
                <a:spcPts val="0"/>
              </a:spcBef>
              <a:spcAft>
                <a:spcPts val="0"/>
              </a:spcAft>
              <a:buClr>
                <a:srgbClr val="000000"/>
              </a:buClr>
              <a:buSzPts val="1100"/>
              <a:buFont typeface="Arial"/>
              <a:buNone/>
              <a:defRPr b="0" i="1" sz="1100" u="none" cap="none" strike="noStrike">
                <a:solidFill>
                  <a:schemeClr val="lt2"/>
                </a:solidFill>
                <a:latin typeface="Century Schoolbook"/>
                <a:ea typeface="Century Schoolbook"/>
                <a:cs typeface="Century Schoolbook"/>
                <a:sym typeface="Century Schoolbook"/>
              </a:defRPr>
            </a:lvl5pPr>
            <a:lvl6pPr indent="0" lvl="5" marL="0" marR="0" algn="r">
              <a:lnSpc>
                <a:spcPct val="100000"/>
              </a:lnSpc>
              <a:spcBef>
                <a:spcPts val="0"/>
              </a:spcBef>
              <a:spcAft>
                <a:spcPts val="0"/>
              </a:spcAft>
              <a:buClr>
                <a:srgbClr val="000000"/>
              </a:buClr>
              <a:buSzPts val="1100"/>
              <a:buFont typeface="Arial"/>
              <a:buNone/>
              <a:defRPr b="0" i="1" sz="1100" u="none" cap="none" strike="noStrike">
                <a:solidFill>
                  <a:schemeClr val="lt2"/>
                </a:solidFill>
                <a:latin typeface="Century Schoolbook"/>
                <a:ea typeface="Century Schoolbook"/>
                <a:cs typeface="Century Schoolbook"/>
                <a:sym typeface="Century Schoolbook"/>
              </a:defRPr>
            </a:lvl6pPr>
            <a:lvl7pPr indent="0" lvl="6" marL="0" marR="0" algn="r">
              <a:lnSpc>
                <a:spcPct val="100000"/>
              </a:lnSpc>
              <a:spcBef>
                <a:spcPts val="0"/>
              </a:spcBef>
              <a:spcAft>
                <a:spcPts val="0"/>
              </a:spcAft>
              <a:buClr>
                <a:srgbClr val="000000"/>
              </a:buClr>
              <a:buSzPts val="1100"/>
              <a:buFont typeface="Arial"/>
              <a:buNone/>
              <a:defRPr b="0" i="1" sz="1100" u="none" cap="none" strike="noStrike">
                <a:solidFill>
                  <a:schemeClr val="lt2"/>
                </a:solidFill>
                <a:latin typeface="Century Schoolbook"/>
                <a:ea typeface="Century Schoolbook"/>
                <a:cs typeface="Century Schoolbook"/>
                <a:sym typeface="Century Schoolbook"/>
              </a:defRPr>
            </a:lvl7pPr>
            <a:lvl8pPr indent="0" lvl="7" marL="0" marR="0" algn="r">
              <a:lnSpc>
                <a:spcPct val="100000"/>
              </a:lnSpc>
              <a:spcBef>
                <a:spcPts val="0"/>
              </a:spcBef>
              <a:spcAft>
                <a:spcPts val="0"/>
              </a:spcAft>
              <a:buClr>
                <a:srgbClr val="000000"/>
              </a:buClr>
              <a:buSzPts val="1100"/>
              <a:buFont typeface="Arial"/>
              <a:buNone/>
              <a:defRPr b="0" i="1" sz="1100" u="none" cap="none" strike="noStrike">
                <a:solidFill>
                  <a:schemeClr val="lt2"/>
                </a:solidFill>
                <a:latin typeface="Century Schoolbook"/>
                <a:ea typeface="Century Schoolbook"/>
                <a:cs typeface="Century Schoolbook"/>
                <a:sym typeface="Century Schoolbook"/>
              </a:defRPr>
            </a:lvl8pPr>
            <a:lvl9pPr indent="0" lvl="8" marL="0" marR="0" algn="r">
              <a:lnSpc>
                <a:spcPct val="100000"/>
              </a:lnSpc>
              <a:spcBef>
                <a:spcPts val="0"/>
              </a:spcBef>
              <a:spcAft>
                <a:spcPts val="0"/>
              </a:spcAft>
              <a:buClr>
                <a:srgbClr val="000000"/>
              </a:buClr>
              <a:buSzPts val="1100"/>
              <a:buFont typeface="Arial"/>
              <a:buNone/>
              <a:defRPr b="0" i="1" sz="1100" u="none" cap="none" strike="noStrike">
                <a:solidFill>
                  <a:schemeClr val="lt2"/>
                </a:solidFill>
                <a:latin typeface="Century Schoolbook"/>
                <a:ea typeface="Century Schoolbook"/>
                <a:cs typeface="Century Schoolbook"/>
                <a:sym typeface="Century Schoolbook"/>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2.xml"/><Relationship Id="rId12" Type="http://schemas.openxmlformats.org/officeDocument/2006/relationships/slideLayout" Target="../slideLayouts/slideLayout11.xml"/><Relationship Id="rId1" Type="http://schemas.openxmlformats.org/officeDocument/2006/relationships/image" Target="../media/image2.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1.xml"/><Relationship Id="rId10" Type="http://schemas.openxmlformats.org/officeDocument/2006/relationships/slideLayout" Target="../slideLayouts/slideLayout20.xml"/><Relationship Id="rId13" Type="http://schemas.openxmlformats.org/officeDocument/2006/relationships/theme" Target="../theme/theme1.xml"/><Relationship Id="rId12" Type="http://schemas.openxmlformats.org/officeDocument/2006/relationships/slideLayout" Target="../slideLayouts/slideLayout22.xml"/><Relationship Id="rId1" Type="http://schemas.openxmlformats.org/officeDocument/2006/relationships/image" Target="../media/image3.png"/><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9" Type="http://schemas.openxmlformats.org/officeDocument/2006/relationships/slideLayout" Target="../slideLayouts/slideLayout19.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2.xml"/><Relationship Id="rId10" Type="http://schemas.openxmlformats.org/officeDocument/2006/relationships/slideLayout" Target="../slideLayouts/slideLayout31.xml"/><Relationship Id="rId13" Type="http://schemas.openxmlformats.org/officeDocument/2006/relationships/theme" Target="../theme/theme3.xml"/><Relationship Id="rId12" Type="http://schemas.openxmlformats.org/officeDocument/2006/relationships/slideLayout" Target="../slideLayouts/slideLayout33.xml"/><Relationship Id="rId1" Type="http://schemas.openxmlformats.org/officeDocument/2006/relationships/image" Target="../media/image4.png"/><Relationship Id="rId2" Type="http://schemas.openxmlformats.org/officeDocument/2006/relationships/slideLayout" Target="../slideLayouts/slideLayout23.xml"/><Relationship Id="rId3" Type="http://schemas.openxmlformats.org/officeDocument/2006/relationships/slideLayout" Target="../slideLayouts/slideLayout24.xml"/><Relationship Id="rId4" Type="http://schemas.openxmlformats.org/officeDocument/2006/relationships/slideLayout" Target="../slideLayouts/slideLayout25.xml"/><Relationship Id="rId9" Type="http://schemas.openxmlformats.org/officeDocument/2006/relationships/slideLayout" Target="../slideLayouts/slideLayout30.xml"/><Relationship Id="rId5" Type="http://schemas.openxmlformats.org/officeDocument/2006/relationships/slideLayout" Target="../slideLayouts/slideLayout26.xml"/><Relationship Id="rId6" Type="http://schemas.openxmlformats.org/officeDocument/2006/relationships/slideLayout" Target="../slideLayouts/slideLayout27.xml"/><Relationship Id="rId7" Type="http://schemas.openxmlformats.org/officeDocument/2006/relationships/slideLayout" Target="../slideLayouts/slideLayout28.xml"/><Relationship Id="rId8"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9" name="Shape 9"/>
        <p:cNvGrpSpPr/>
        <p:nvPr/>
      </p:nvGrpSpPr>
      <p:grpSpPr>
        <a:xfrm>
          <a:off x="0" y="0"/>
          <a:ext cx="0" cy="0"/>
          <a:chOff x="0" y="0"/>
          <a:chExt cx="0" cy="0"/>
        </a:xfrm>
      </p:grpSpPr>
      <p:sp>
        <p:nvSpPr>
          <p:cNvPr id="10" name="Google Shape;10;p28" title="Page Number Shape"/>
          <p:cNvSpPr/>
          <p:nvPr/>
        </p:nvSpPr>
        <p:spPr>
          <a:xfrm>
            <a:off x="8736012" y="5380580"/>
            <a:ext cx="407988" cy="819150"/>
          </a:xfrm>
          <a:custGeom>
            <a:rect b="b" l="l" r="r" t="t"/>
            <a:pathLst>
              <a:path extrusionOk="0" h="3612" w="1799">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rgbClr val="262626"/>
          </a:solidFill>
          <a:ln>
            <a:noFill/>
          </a:ln>
        </p:spPr>
      </p:sp>
      <p:sp>
        <p:nvSpPr>
          <p:cNvPr id="11" name="Google Shape;11;p28"/>
          <p:cNvSpPr txBox="1"/>
          <p:nvPr>
            <p:ph type="title"/>
          </p:nvPr>
        </p:nvSpPr>
        <p:spPr>
          <a:xfrm>
            <a:off x="571500" y="559678"/>
            <a:ext cx="2875430" cy="4952492"/>
          </a:xfrm>
          <a:prstGeom prst="rect">
            <a:avLst/>
          </a:prstGeom>
          <a:noFill/>
          <a:ln>
            <a:noFill/>
          </a:ln>
        </p:spPr>
        <p:txBody>
          <a:bodyPr anchorCtr="0" anchor="t" bIns="45700" lIns="91425" spcFirstLastPara="1" rIns="91425" wrap="square" tIns="45700">
            <a:normAutofit/>
          </a:bodyPr>
          <a:lstStyle>
            <a:lvl1pPr lvl="0" marR="0" rtl="0" algn="r">
              <a:lnSpc>
                <a:spcPct val="90000"/>
              </a:lnSpc>
              <a:spcBef>
                <a:spcPts val="0"/>
              </a:spcBef>
              <a:spcAft>
                <a:spcPts val="0"/>
              </a:spcAft>
              <a:buClr>
                <a:srgbClr val="262626"/>
              </a:buClr>
              <a:buSzPts val="3800"/>
              <a:buFont typeface="Century Schoolbook"/>
              <a:buNone/>
              <a:defRPr b="0" i="1" sz="3800" u="none" cap="none" strike="noStrike">
                <a:solidFill>
                  <a:srgbClr val="262626"/>
                </a:solidFill>
                <a:latin typeface="Century Schoolbook"/>
                <a:ea typeface="Century Schoolbook"/>
                <a:cs typeface="Century Schoolbook"/>
                <a:sym typeface="Century Schoolbook"/>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 name="Google Shape;12;p28"/>
          <p:cNvSpPr txBox="1"/>
          <p:nvPr>
            <p:ph idx="1" type="body"/>
          </p:nvPr>
        </p:nvSpPr>
        <p:spPr>
          <a:xfrm>
            <a:off x="3886200" y="569066"/>
            <a:ext cx="4686299" cy="5655156"/>
          </a:xfrm>
          <a:prstGeom prst="rect">
            <a:avLst/>
          </a:prstGeom>
          <a:noFill/>
          <a:ln>
            <a:noFill/>
          </a:ln>
        </p:spPr>
        <p:txBody>
          <a:bodyPr anchorCtr="0" anchor="t" bIns="45700" lIns="91425" spcFirstLastPara="1" rIns="91425" wrap="square" tIns="45700">
            <a:normAutofit/>
          </a:bodyPr>
          <a:lstStyle>
            <a:lvl1pPr indent="-355600" lvl="0" marL="457200" marR="0" rtl="0" algn="l">
              <a:lnSpc>
                <a:spcPct val="112000"/>
              </a:lnSpc>
              <a:spcBef>
                <a:spcPts val="900"/>
              </a:spcBef>
              <a:spcAft>
                <a:spcPts val="0"/>
              </a:spcAft>
              <a:buClr>
                <a:srgbClr val="262626"/>
              </a:buClr>
              <a:buSzPts val="2000"/>
              <a:buFont typeface="Arial"/>
              <a:buChar char="•"/>
              <a:defRPr b="0" i="0" sz="2000" u="none" cap="none" strike="noStrike">
                <a:solidFill>
                  <a:srgbClr val="262626"/>
                </a:solidFill>
                <a:latin typeface="Corbel"/>
                <a:ea typeface="Corbel"/>
                <a:cs typeface="Corbel"/>
                <a:sym typeface="Corbel"/>
              </a:defRPr>
            </a:lvl1pPr>
            <a:lvl2pPr indent="-342900" lvl="1" marL="914400" marR="0" rtl="0" algn="l">
              <a:lnSpc>
                <a:spcPct val="112000"/>
              </a:lnSpc>
              <a:spcBef>
                <a:spcPts val="900"/>
              </a:spcBef>
              <a:spcAft>
                <a:spcPts val="0"/>
              </a:spcAft>
              <a:buClr>
                <a:srgbClr val="262626"/>
              </a:buClr>
              <a:buSzPts val="1800"/>
              <a:buFont typeface="Corbel"/>
              <a:buChar char="–"/>
              <a:defRPr b="0" i="0" sz="1800" u="none" cap="none" strike="noStrike">
                <a:solidFill>
                  <a:srgbClr val="262626"/>
                </a:solidFill>
                <a:latin typeface="Corbel"/>
                <a:ea typeface="Corbel"/>
                <a:cs typeface="Corbel"/>
                <a:sym typeface="Corbel"/>
              </a:defRPr>
            </a:lvl2pPr>
            <a:lvl3pPr indent="-330200" lvl="2" marL="1371600" marR="0" rtl="0" algn="l">
              <a:lnSpc>
                <a:spcPct val="112000"/>
              </a:lnSpc>
              <a:spcBef>
                <a:spcPts val="900"/>
              </a:spcBef>
              <a:spcAft>
                <a:spcPts val="0"/>
              </a:spcAft>
              <a:buClr>
                <a:srgbClr val="262626"/>
              </a:buClr>
              <a:buSzPts val="1600"/>
              <a:buFont typeface="Arial"/>
              <a:buChar char="•"/>
              <a:defRPr b="0" i="0" sz="1600" u="none" cap="none" strike="noStrike">
                <a:solidFill>
                  <a:srgbClr val="262626"/>
                </a:solidFill>
                <a:latin typeface="Corbel"/>
                <a:ea typeface="Corbel"/>
                <a:cs typeface="Corbel"/>
                <a:sym typeface="Corbel"/>
              </a:defRPr>
            </a:lvl3pPr>
            <a:lvl4pPr indent="-317500" lvl="3" marL="1828800" marR="0" rtl="0" algn="l">
              <a:lnSpc>
                <a:spcPct val="112000"/>
              </a:lnSpc>
              <a:spcBef>
                <a:spcPts val="900"/>
              </a:spcBef>
              <a:spcAft>
                <a:spcPts val="0"/>
              </a:spcAft>
              <a:buClr>
                <a:srgbClr val="262626"/>
              </a:buClr>
              <a:buSzPts val="1400"/>
              <a:buFont typeface="Corbel"/>
              <a:buChar char="–"/>
              <a:defRPr b="0" i="0" sz="1400" u="none" cap="none" strike="noStrike">
                <a:solidFill>
                  <a:srgbClr val="262626"/>
                </a:solidFill>
                <a:latin typeface="Corbel"/>
                <a:ea typeface="Corbel"/>
                <a:cs typeface="Corbel"/>
                <a:sym typeface="Corbel"/>
              </a:defRPr>
            </a:lvl4pPr>
            <a:lvl5pPr indent="-317500" lvl="4" marL="2286000" marR="0" rtl="0" algn="l">
              <a:lnSpc>
                <a:spcPct val="112000"/>
              </a:lnSpc>
              <a:spcBef>
                <a:spcPts val="900"/>
              </a:spcBef>
              <a:spcAft>
                <a:spcPts val="0"/>
              </a:spcAft>
              <a:buClr>
                <a:srgbClr val="262626"/>
              </a:buClr>
              <a:buSzPts val="1400"/>
              <a:buFont typeface="Arial"/>
              <a:buChar char="•"/>
              <a:defRPr b="0" i="1" sz="1400" u="none" cap="none" strike="noStrike">
                <a:solidFill>
                  <a:srgbClr val="262626"/>
                </a:solidFill>
                <a:latin typeface="Corbel"/>
                <a:ea typeface="Corbel"/>
                <a:cs typeface="Corbel"/>
                <a:sym typeface="Corbel"/>
              </a:defRPr>
            </a:lvl5pPr>
            <a:lvl6pPr indent="-317500" lvl="5" marL="2743200" marR="0" rtl="0" algn="l">
              <a:lnSpc>
                <a:spcPct val="112000"/>
              </a:lnSpc>
              <a:spcBef>
                <a:spcPts val="975"/>
              </a:spcBef>
              <a:spcAft>
                <a:spcPts val="0"/>
              </a:spcAft>
              <a:buClr>
                <a:srgbClr val="262626"/>
              </a:buClr>
              <a:buSzPts val="1400"/>
              <a:buFont typeface="Corbel"/>
              <a:buChar char="–"/>
              <a:defRPr b="0" i="0" sz="1400" u="none" cap="none" strike="noStrike">
                <a:solidFill>
                  <a:srgbClr val="262626"/>
                </a:solidFill>
                <a:latin typeface="Corbel"/>
                <a:ea typeface="Corbel"/>
                <a:cs typeface="Corbel"/>
                <a:sym typeface="Corbel"/>
              </a:defRPr>
            </a:lvl6pPr>
            <a:lvl7pPr indent="-317500" lvl="6" marL="3200400" marR="0" rtl="0" algn="l">
              <a:lnSpc>
                <a:spcPct val="112000"/>
              </a:lnSpc>
              <a:spcBef>
                <a:spcPts val="975"/>
              </a:spcBef>
              <a:spcAft>
                <a:spcPts val="0"/>
              </a:spcAft>
              <a:buClr>
                <a:srgbClr val="262626"/>
              </a:buClr>
              <a:buSzPts val="1400"/>
              <a:buFont typeface="Arial"/>
              <a:buChar char="•"/>
              <a:defRPr b="0" i="1" sz="1400" u="none" cap="none" strike="noStrike">
                <a:solidFill>
                  <a:srgbClr val="262626"/>
                </a:solidFill>
                <a:latin typeface="Corbel"/>
                <a:ea typeface="Corbel"/>
                <a:cs typeface="Corbel"/>
                <a:sym typeface="Corbel"/>
              </a:defRPr>
            </a:lvl7pPr>
            <a:lvl8pPr indent="-317500" lvl="7" marL="3657600" marR="0" rtl="0" algn="l">
              <a:lnSpc>
                <a:spcPct val="112000"/>
              </a:lnSpc>
              <a:spcBef>
                <a:spcPts val="975"/>
              </a:spcBef>
              <a:spcAft>
                <a:spcPts val="0"/>
              </a:spcAft>
              <a:buClr>
                <a:srgbClr val="262626"/>
              </a:buClr>
              <a:buSzPts val="1400"/>
              <a:buFont typeface="Corbel"/>
              <a:buChar char="–"/>
              <a:defRPr b="0" i="0" sz="1400" u="none" cap="none" strike="noStrike">
                <a:solidFill>
                  <a:srgbClr val="262626"/>
                </a:solidFill>
                <a:latin typeface="Corbel"/>
                <a:ea typeface="Corbel"/>
                <a:cs typeface="Corbel"/>
                <a:sym typeface="Corbel"/>
              </a:defRPr>
            </a:lvl8pPr>
            <a:lvl9pPr indent="-295275" lvl="8" marL="4114800" marR="0" rtl="0" algn="l">
              <a:lnSpc>
                <a:spcPct val="112000"/>
              </a:lnSpc>
              <a:spcBef>
                <a:spcPts val="975"/>
              </a:spcBef>
              <a:spcAft>
                <a:spcPts val="0"/>
              </a:spcAft>
              <a:buClr>
                <a:srgbClr val="262626"/>
              </a:buClr>
              <a:buSzPts val="1050"/>
              <a:buFont typeface="Arial"/>
              <a:buChar char="•"/>
              <a:defRPr b="0" i="1" sz="1050" u="none" cap="none" strike="noStrike">
                <a:solidFill>
                  <a:srgbClr val="262626"/>
                </a:solidFill>
                <a:latin typeface="Corbel"/>
                <a:ea typeface="Corbel"/>
                <a:cs typeface="Corbel"/>
                <a:sym typeface="Corbel"/>
              </a:defRPr>
            </a:lvl9pPr>
          </a:lstStyle>
          <a:p/>
        </p:txBody>
      </p:sp>
      <p:sp>
        <p:nvSpPr>
          <p:cNvPr id="13" name="Google Shape;13;p28"/>
          <p:cNvSpPr txBox="1"/>
          <p:nvPr>
            <p:ph idx="10" type="dt"/>
          </p:nvPr>
        </p:nvSpPr>
        <p:spPr>
          <a:xfrm>
            <a:off x="571501" y="5930061"/>
            <a:ext cx="2861142" cy="365125"/>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1" sz="750" u="none" cap="none" strike="noStrike">
                <a:solidFill>
                  <a:srgbClr val="262626"/>
                </a:solidFill>
                <a:latin typeface="Century Schoolbook"/>
                <a:ea typeface="Century Schoolbook"/>
                <a:cs typeface="Century Schoolbook"/>
                <a:sym typeface="Century Schoolbook"/>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9pPr>
          </a:lstStyle>
          <a:p/>
        </p:txBody>
      </p:sp>
      <p:sp>
        <p:nvSpPr>
          <p:cNvPr id="14" name="Google Shape;14;p28"/>
          <p:cNvSpPr txBox="1"/>
          <p:nvPr>
            <p:ph idx="11" type="ftr"/>
          </p:nvPr>
        </p:nvSpPr>
        <p:spPr>
          <a:xfrm>
            <a:off x="571501" y="6314441"/>
            <a:ext cx="2861142" cy="365125"/>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1" i="1" sz="1100" u="none" cap="none" strike="noStrike">
                <a:solidFill>
                  <a:srgbClr val="262626"/>
                </a:solidFill>
                <a:latin typeface="Century Schoolbook"/>
                <a:ea typeface="Century Schoolbook"/>
                <a:cs typeface="Century Schoolbook"/>
                <a:sym typeface="Century Schoolbook"/>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9pPr>
          </a:lstStyle>
          <a:p/>
        </p:txBody>
      </p:sp>
      <p:sp>
        <p:nvSpPr>
          <p:cNvPr id="15" name="Google Shape;15;p28"/>
          <p:cNvSpPr txBox="1"/>
          <p:nvPr>
            <p:ph idx="12" type="sldNum"/>
          </p:nvPr>
        </p:nvSpPr>
        <p:spPr>
          <a:xfrm>
            <a:off x="8736012" y="5607593"/>
            <a:ext cx="407987"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100"/>
              <a:buFont typeface="Arial"/>
              <a:buNone/>
              <a:defRPr b="0" i="1" sz="1100" u="none" cap="none" strike="noStrike">
                <a:solidFill>
                  <a:schemeClr val="lt2"/>
                </a:solidFill>
                <a:latin typeface="Century Schoolbook"/>
                <a:ea typeface="Century Schoolbook"/>
                <a:cs typeface="Century Schoolbook"/>
                <a:sym typeface="Century Schoolbook"/>
              </a:defRPr>
            </a:lvl1pPr>
            <a:lvl2pPr indent="0" lvl="1" marL="0" marR="0" rtl="0" algn="r">
              <a:lnSpc>
                <a:spcPct val="100000"/>
              </a:lnSpc>
              <a:spcBef>
                <a:spcPts val="0"/>
              </a:spcBef>
              <a:spcAft>
                <a:spcPts val="0"/>
              </a:spcAft>
              <a:buClr>
                <a:srgbClr val="000000"/>
              </a:buClr>
              <a:buSzPts val="1100"/>
              <a:buFont typeface="Arial"/>
              <a:buNone/>
              <a:defRPr b="0" i="1" sz="1100" u="none" cap="none" strike="noStrike">
                <a:solidFill>
                  <a:schemeClr val="lt2"/>
                </a:solidFill>
                <a:latin typeface="Century Schoolbook"/>
                <a:ea typeface="Century Schoolbook"/>
                <a:cs typeface="Century Schoolbook"/>
                <a:sym typeface="Century Schoolbook"/>
              </a:defRPr>
            </a:lvl2pPr>
            <a:lvl3pPr indent="0" lvl="2" marL="0" marR="0" rtl="0" algn="r">
              <a:lnSpc>
                <a:spcPct val="100000"/>
              </a:lnSpc>
              <a:spcBef>
                <a:spcPts val="0"/>
              </a:spcBef>
              <a:spcAft>
                <a:spcPts val="0"/>
              </a:spcAft>
              <a:buClr>
                <a:srgbClr val="000000"/>
              </a:buClr>
              <a:buSzPts val="1100"/>
              <a:buFont typeface="Arial"/>
              <a:buNone/>
              <a:defRPr b="0" i="1" sz="1100" u="none" cap="none" strike="noStrike">
                <a:solidFill>
                  <a:schemeClr val="lt2"/>
                </a:solidFill>
                <a:latin typeface="Century Schoolbook"/>
                <a:ea typeface="Century Schoolbook"/>
                <a:cs typeface="Century Schoolbook"/>
                <a:sym typeface="Century Schoolbook"/>
              </a:defRPr>
            </a:lvl3pPr>
            <a:lvl4pPr indent="0" lvl="3" marL="0" marR="0" rtl="0" algn="r">
              <a:lnSpc>
                <a:spcPct val="100000"/>
              </a:lnSpc>
              <a:spcBef>
                <a:spcPts val="0"/>
              </a:spcBef>
              <a:spcAft>
                <a:spcPts val="0"/>
              </a:spcAft>
              <a:buClr>
                <a:srgbClr val="000000"/>
              </a:buClr>
              <a:buSzPts val="1100"/>
              <a:buFont typeface="Arial"/>
              <a:buNone/>
              <a:defRPr b="0" i="1" sz="1100" u="none" cap="none" strike="noStrike">
                <a:solidFill>
                  <a:schemeClr val="lt2"/>
                </a:solidFill>
                <a:latin typeface="Century Schoolbook"/>
                <a:ea typeface="Century Schoolbook"/>
                <a:cs typeface="Century Schoolbook"/>
                <a:sym typeface="Century Schoolbook"/>
              </a:defRPr>
            </a:lvl4pPr>
            <a:lvl5pPr indent="0" lvl="4" marL="0" marR="0" rtl="0" algn="r">
              <a:lnSpc>
                <a:spcPct val="100000"/>
              </a:lnSpc>
              <a:spcBef>
                <a:spcPts val="0"/>
              </a:spcBef>
              <a:spcAft>
                <a:spcPts val="0"/>
              </a:spcAft>
              <a:buClr>
                <a:srgbClr val="000000"/>
              </a:buClr>
              <a:buSzPts val="1100"/>
              <a:buFont typeface="Arial"/>
              <a:buNone/>
              <a:defRPr b="0" i="1" sz="1100" u="none" cap="none" strike="noStrike">
                <a:solidFill>
                  <a:schemeClr val="lt2"/>
                </a:solidFill>
                <a:latin typeface="Century Schoolbook"/>
                <a:ea typeface="Century Schoolbook"/>
                <a:cs typeface="Century Schoolbook"/>
                <a:sym typeface="Century Schoolbook"/>
              </a:defRPr>
            </a:lvl5pPr>
            <a:lvl6pPr indent="0" lvl="5" marL="0" marR="0" rtl="0" algn="r">
              <a:lnSpc>
                <a:spcPct val="100000"/>
              </a:lnSpc>
              <a:spcBef>
                <a:spcPts val="0"/>
              </a:spcBef>
              <a:spcAft>
                <a:spcPts val="0"/>
              </a:spcAft>
              <a:buClr>
                <a:srgbClr val="000000"/>
              </a:buClr>
              <a:buSzPts val="1100"/>
              <a:buFont typeface="Arial"/>
              <a:buNone/>
              <a:defRPr b="0" i="1" sz="1100" u="none" cap="none" strike="noStrike">
                <a:solidFill>
                  <a:schemeClr val="lt2"/>
                </a:solidFill>
                <a:latin typeface="Century Schoolbook"/>
                <a:ea typeface="Century Schoolbook"/>
                <a:cs typeface="Century Schoolbook"/>
                <a:sym typeface="Century Schoolbook"/>
              </a:defRPr>
            </a:lvl6pPr>
            <a:lvl7pPr indent="0" lvl="6" marL="0" marR="0" rtl="0" algn="r">
              <a:lnSpc>
                <a:spcPct val="100000"/>
              </a:lnSpc>
              <a:spcBef>
                <a:spcPts val="0"/>
              </a:spcBef>
              <a:spcAft>
                <a:spcPts val="0"/>
              </a:spcAft>
              <a:buClr>
                <a:srgbClr val="000000"/>
              </a:buClr>
              <a:buSzPts val="1100"/>
              <a:buFont typeface="Arial"/>
              <a:buNone/>
              <a:defRPr b="0" i="1" sz="1100" u="none" cap="none" strike="noStrike">
                <a:solidFill>
                  <a:schemeClr val="lt2"/>
                </a:solidFill>
                <a:latin typeface="Century Schoolbook"/>
                <a:ea typeface="Century Schoolbook"/>
                <a:cs typeface="Century Schoolbook"/>
                <a:sym typeface="Century Schoolbook"/>
              </a:defRPr>
            </a:lvl7pPr>
            <a:lvl8pPr indent="0" lvl="7" marL="0" marR="0" rtl="0" algn="r">
              <a:lnSpc>
                <a:spcPct val="100000"/>
              </a:lnSpc>
              <a:spcBef>
                <a:spcPts val="0"/>
              </a:spcBef>
              <a:spcAft>
                <a:spcPts val="0"/>
              </a:spcAft>
              <a:buClr>
                <a:srgbClr val="000000"/>
              </a:buClr>
              <a:buSzPts val="1100"/>
              <a:buFont typeface="Arial"/>
              <a:buNone/>
              <a:defRPr b="0" i="1" sz="1100" u="none" cap="none" strike="noStrike">
                <a:solidFill>
                  <a:schemeClr val="lt2"/>
                </a:solidFill>
                <a:latin typeface="Century Schoolbook"/>
                <a:ea typeface="Century Schoolbook"/>
                <a:cs typeface="Century Schoolbook"/>
                <a:sym typeface="Century Schoolbook"/>
              </a:defRPr>
            </a:lvl8pPr>
            <a:lvl9pPr indent="0" lvl="8" marL="0" marR="0" rtl="0" algn="r">
              <a:lnSpc>
                <a:spcPct val="100000"/>
              </a:lnSpc>
              <a:spcBef>
                <a:spcPts val="0"/>
              </a:spcBef>
              <a:spcAft>
                <a:spcPts val="0"/>
              </a:spcAft>
              <a:buClr>
                <a:srgbClr val="000000"/>
              </a:buClr>
              <a:buSzPts val="1100"/>
              <a:buFont typeface="Arial"/>
              <a:buNone/>
              <a:defRPr b="0" i="1" sz="1100" u="none" cap="none" strike="noStrike">
                <a:solidFill>
                  <a:schemeClr val="lt2"/>
                </a:solidFill>
                <a:latin typeface="Century Schoolbook"/>
                <a:ea typeface="Century Schoolbook"/>
                <a:cs typeface="Century Schoolbook"/>
                <a:sym typeface="Century Schoolbook"/>
              </a:defRPr>
            </a:lvl9pPr>
          </a:lstStyle>
          <a:p>
            <a:pPr indent="0" lvl="0" marL="0" rtl="0" algn="r">
              <a:spcBef>
                <a:spcPts val="0"/>
              </a:spcBef>
              <a:spcAft>
                <a:spcPts val="0"/>
              </a:spcAft>
              <a:buNone/>
            </a:pPr>
            <a:fld id="{00000000-1234-1234-1234-123412341234}" type="slidenum">
              <a:rPr lang="en-US"/>
              <a:t>‹#›</a:t>
            </a:fld>
            <a:endParaRPr/>
          </a:p>
        </p:txBody>
      </p:sp>
      <p:cxnSp>
        <p:nvCxnSpPr>
          <p:cNvPr id="16" name="Google Shape;16;p28"/>
          <p:cNvCxnSpPr/>
          <p:nvPr/>
        </p:nvCxnSpPr>
        <p:spPr>
          <a:xfrm>
            <a:off x="0" y="6199730"/>
            <a:ext cx="3371850" cy="0"/>
          </a:xfrm>
          <a:prstGeom prst="straightConnector1">
            <a:avLst/>
          </a:prstGeom>
          <a:noFill/>
          <a:ln cap="flat" cmpd="sng" w="25400">
            <a:solidFill>
              <a:srgbClr val="262626"/>
            </a:solidFill>
            <a:prstDash val="solid"/>
            <a:round/>
            <a:headEnd len="sm" w="sm" type="none"/>
            <a:tailEnd len="sm" w="sm" type="none"/>
          </a:ln>
        </p:spPr>
      </p:cxnSp>
      <p:cxnSp>
        <p:nvCxnSpPr>
          <p:cNvPr id="17" name="Google Shape;17;p28"/>
          <p:cNvCxnSpPr/>
          <p:nvPr/>
        </p:nvCxnSpPr>
        <p:spPr>
          <a:xfrm>
            <a:off x="0" y="6199730"/>
            <a:ext cx="3371850" cy="0"/>
          </a:xfrm>
          <a:prstGeom prst="straightConnector1">
            <a:avLst/>
          </a:prstGeom>
          <a:noFill/>
          <a:ln cap="flat" cmpd="sng" w="25400">
            <a:solidFill>
              <a:srgbClr val="262626"/>
            </a:solidFill>
            <a:prstDash val="solid"/>
            <a:round/>
            <a:headEnd len="sm" w="sm" type="none"/>
            <a:tailEnd len="sm" w="sm" type="none"/>
          </a:ln>
        </p:spPr>
      </p:cxnSp>
      <p:pic>
        <p:nvPicPr>
          <p:cNvPr descr="PowerPoint__strategic plan template-03.png" id="18" name="Google Shape;18;p28"/>
          <p:cNvPicPr preferRelativeResize="0"/>
          <p:nvPr/>
        </p:nvPicPr>
        <p:blipFill rotWithShape="1">
          <a:blip r:embed="rId1">
            <a:alphaModFix/>
          </a:blip>
          <a:srcRect b="0" l="0" r="0" t="0"/>
          <a:stretch/>
        </p:blipFill>
        <p:spPr>
          <a:xfrm>
            <a:off x="0" y="0"/>
            <a:ext cx="9144000" cy="685800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2832">
          <p15:clr>
            <a:srgbClr val="F26B43"/>
          </p15:clr>
        </p15:guide>
        <p15:guide id="2" pos="480">
          <p15:clr>
            <a:srgbClr val="F26B43"/>
          </p15:clr>
        </p15:guide>
        <p15:guide id="3" pos="7200">
          <p15:clr>
            <a:srgbClr val="F26B43"/>
          </p15:clr>
        </p15:guide>
        <p15:guide id="4" pos="3264">
          <p15:clr>
            <a:srgbClr val="F26B43"/>
          </p15:clr>
        </p15:guide>
        <p15:guide id="5" pos="2124">
          <p15:clr>
            <a:srgbClr val="F26B43"/>
          </p15:clr>
        </p15:guide>
        <p15:guide id="6" pos="360">
          <p15:clr>
            <a:srgbClr val="F26B43"/>
          </p15:clr>
        </p15:guide>
        <p15:guide id="7" orient="horz" pos="432">
          <p15:clr>
            <a:srgbClr val="F26B43"/>
          </p15:clr>
        </p15:guide>
        <p15:guide id="8" pos="5400">
          <p15:clr>
            <a:srgbClr val="F26B43"/>
          </p15:clr>
        </p15:guide>
        <p15:guide id="9" pos="244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7" name="Shape 97"/>
        <p:cNvGrpSpPr/>
        <p:nvPr/>
      </p:nvGrpSpPr>
      <p:grpSpPr>
        <a:xfrm>
          <a:off x="0" y="0"/>
          <a:ext cx="0" cy="0"/>
          <a:chOff x="0" y="0"/>
          <a:chExt cx="0" cy="0"/>
        </a:xfrm>
      </p:grpSpPr>
      <p:pic>
        <p:nvPicPr>
          <p:cNvPr descr="PowerPoint__strategic plan template-03.png" id="98" name="Google Shape;98;p30"/>
          <p:cNvPicPr preferRelativeResize="0"/>
          <p:nvPr/>
        </p:nvPicPr>
        <p:blipFill rotWithShape="1">
          <a:blip r:embed="rId1">
            <a:alphaModFix/>
          </a:blip>
          <a:srcRect b="0" l="0" r="0" t="0"/>
          <a:stretch/>
        </p:blipFill>
        <p:spPr>
          <a:xfrm>
            <a:off x="0" y="0"/>
            <a:ext cx="9144000" cy="6858000"/>
          </a:xfrm>
          <a:prstGeom prst="rect">
            <a:avLst/>
          </a:prstGeom>
          <a:noFill/>
          <a:ln>
            <a:noFill/>
          </a:ln>
        </p:spPr>
      </p:pic>
      <p:sp>
        <p:nvSpPr>
          <p:cNvPr id="99" name="Google Shape;99;p3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00" name="Google Shape;100;p30"/>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01" name="Google Shape;101;p3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2" name="Google Shape;102;p30"/>
          <p:cNvSpPr txBox="1"/>
          <p:nvPr>
            <p:ph idx="12" type="sldNum"/>
          </p:nvPr>
        </p:nvSpPr>
        <p:spPr>
          <a:xfrm>
            <a:off x="15976" y="6356350"/>
            <a:ext cx="690332" cy="365125"/>
          </a:xfrm>
          <a:prstGeom prst="rect">
            <a:avLst/>
          </a:prstGeom>
          <a:noFill/>
          <a:ln>
            <a:noFill/>
          </a:ln>
        </p:spPr>
        <p:txBody>
          <a:bodyPr anchorCtr="0" anchor="ctr" bIns="45700" lIns="91425" spcFirstLastPara="1" rIns="91425" wrap="square" tIns="45700">
            <a:noAutofit/>
          </a:bodyPr>
          <a:lstStyle>
            <a:lvl1pPr indent="0" lvl="0" marL="0" marR="0" rtl="0" algn="ctr">
              <a:lnSpc>
                <a:spcPct val="100000"/>
              </a:lnSpc>
              <a:spcBef>
                <a:spcPts val="0"/>
              </a:spcBef>
              <a:spcAft>
                <a:spcPts val="0"/>
              </a:spcAft>
              <a:buClr>
                <a:srgbClr val="000000"/>
              </a:buClr>
              <a:buSzPts val="1050"/>
              <a:buFont typeface="Arial"/>
              <a:buNone/>
              <a:defRPr b="1" i="0" sz="1050" u="none" cap="none" strike="noStrike">
                <a:solidFill>
                  <a:schemeClr val="lt1"/>
                </a:solidFill>
                <a:latin typeface="Calibri"/>
                <a:ea typeface="Calibri"/>
                <a:cs typeface="Calibri"/>
                <a:sym typeface="Calibri"/>
              </a:defRPr>
            </a:lvl1pPr>
            <a:lvl2pPr indent="0" lvl="1" marL="0" marR="0" rtl="0" algn="ctr">
              <a:lnSpc>
                <a:spcPct val="100000"/>
              </a:lnSpc>
              <a:spcBef>
                <a:spcPts val="0"/>
              </a:spcBef>
              <a:spcAft>
                <a:spcPts val="0"/>
              </a:spcAft>
              <a:buClr>
                <a:srgbClr val="000000"/>
              </a:buClr>
              <a:buSzPts val="1050"/>
              <a:buFont typeface="Arial"/>
              <a:buNone/>
              <a:defRPr b="1" i="0" sz="1050" u="none" cap="none" strike="noStrike">
                <a:solidFill>
                  <a:schemeClr val="lt1"/>
                </a:solidFill>
                <a:latin typeface="Calibri"/>
                <a:ea typeface="Calibri"/>
                <a:cs typeface="Calibri"/>
                <a:sym typeface="Calibri"/>
              </a:defRPr>
            </a:lvl2pPr>
            <a:lvl3pPr indent="0" lvl="2" marL="0" marR="0" rtl="0" algn="ctr">
              <a:lnSpc>
                <a:spcPct val="100000"/>
              </a:lnSpc>
              <a:spcBef>
                <a:spcPts val="0"/>
              </a:spcBef>
              <a:spcAft>
                <a:spcPts val="0"/>
              </a:spcAft>
              <a:buClr>
                <a:srgbClr val="000000"/>
              </a:buClr>
              <a:buSzPts val="1050"/>
              <a:buFont typeface="Arial"/>
              <a:buNone/>
              <a:defRPr b="1" i="0" sz="1050" u="none" cap="none" strike="noStrike">
                <a:solidFill>
                  <a:schemeClr val="lt1"/>
                </a:solidFill>
                <a:latin typeface="Calibri"/>
                <a:ea typeface="Calibri"/>
                <a:cs typeface="Calibri"/>
                <a:sym typeface="Calibri"/>
              </a:defRPr>
            </a:lvl3pPr>
            <a:lvl4pPr indent="0" lvl="3" marL="0" marR="0" rtl="0" algn="ctr">
              <a:lnSpc>
                <a:spcPct val="100000"/>
              </a:lnSpc>
              <a:spcBef>
                <a:spcPts val="0"/>
              </a:spcBef>
              <a:spcAft>
                <a:spcPts val="0"/>
              </a:spcAft>
              <a:buClr>
                <a:srgbClr val="000000"/>
              </a:buClr>
              <a:buSzPts val="1050"/>
              <a:buFont typeface="Arial"/>
              <a:buNone/>
              <a:defRPr b="1" i="0" sz="1050" u="none" cap="none" strike="noStrike">
                <a:solidFill>
                  <a:schemeClr val="lt1"/>
                </a:solidFill>
                <a:latin typeface="Calibri"/>
                <a:ea typeface="Calibri"/>
                <a:cs typeface="Calibri"/>
                <a:sym typeface="Calibri"/>
              </a:defRPr>
            </a:lvl4pPr>
            <a:lvl5pPr indent="0" lvl="4" marL="0" marR="0" rtl="0" algn="ctr">
              <a:lnSpc>
                <a:spcPct val="100000"/>
              </a:lnSpc>
              <a:spcBef>
                <a:spcPts val="0"/>
              </a:spcBef>
              <a:spcAft>
                <a:spcPts val="0"/>
              </a:spcAft>
              <a:buClr>
                <a:srgbClr val="000000"/>
              </a:buClr>
              <a:buSzPts val="1050"/>
              <a:buFont typeface="Arial"/>
              <a:buNone/>
              <a:defRPr b="1" i="0" sz="1050" u="none" cap="none" strike="noStrike">
                <a:solidFill>
                  <a:schemeClr val="lt1"/>
                </a:solidFill>
                <a:latin typeface="Calibri"/>
                <a:ea typeface="Calibri"/>
                <a:cs typeface="Calibri"/>
                <a:sym typeface="Calibri"/>
              </a:defRPr>
            </a:lvl5pPr>
            <a:lvl6pPr indent="0" lvl="5" marL="0" marR="0" rtl="0" algn="ctr">
              <a:lnSpc>
                <a:spcPct val="100000"/>
              </a:lnSpc>
              <a:spcBef>
                <a:spcPts val="0"/>
              </a:spcBef>
              <a:spcAft>
                <a:spcPts val="0"/>
              </a:spcAft>
              <a:buClr>
                <a:srgbClr val="000000"/>
              </a:buClr>
              <a:buSzPts val="1050"/>
              <a:buFont typeface="Arial"/>
              <a:buNone/>
              <a:defRPr b="1" i="0" sz="1050" u="none" cap="none" strike="noStrike">
                <a:solidFill>
                  <a:schemeClr val="lt1"/>
                </a:solidFill>
                <a:latin typeface="Calibri"/>
                <a:ea typeface="Calibri"/>
                <a:cs typeface="Calibri"/>
                <a:sym typeface="Calibri"/>
              </a:defRPr>
            </a:lvl6pPr>
            <a:lvl7pPr indent="0" lvl="6" marL="0" marR="0" rtl="0" algn="ctr">
              <a:lnSpc>
                <a:spcPct val="100000"/>
              </a:lnSpc>
              <a:spcBef>
                <a:spcPts val="0"/>
              </a:spcBef>
              <a:spcAft>
                <a:spcPts val="0"/>
              </a:spcAft>
              <a:buClr>
                <a:srgbClr val="000000"/>
              </a:buClr>
              <a:buSzPts val="1050"/>
              <a:buFont typeface="Arial"/>
              <a:buNone/>
              <a:defRPr b="1" i="0" sz="1050" u="none" cap="none" strike="noStrike">
                <a:solidFill>
                  <a:schemeClr val="lt1"/>
                </a:solidFill>
                <a:latin typeface="Calibri"/>
                <a:ea typeface="Calibri"/>
                <a:cs typeface="Calibri"/>
                <a:sym typeface="Calibri"/>
              </a:defRPr>
            </a:lvl7pPr>
            <a:lvl8pPr indent="0" lvl="7" marL="0" marR="0" rtl="0" algn="ctr">
              <a:lnSpc>
                <a:spcPct val="100000"/>
              </a:lnSpc>
              <a:spcBef>
                <a:spcPts val="0"/>
              </a:spcBef>
              <a:spcAft>
                <a:spcPts val="0"/>
              </a:spcAft>
              <a:buClr>
                <a:srgbClr val="000000"/>
              </a:buClr>
              <a:buSzPts val="1050"/>
              <a:buFont typeface="Arial"/>
              <a:buNone/>
              <a:defRPr b="1" i="0" sz="1050" u="none" cap="none" strike="noStrike">
                <a:solidFill>
                  <a:schemeClr val="lt1"/>
                </a:solidFill>
                <a:latin typeface="Calibri"/>
                <a:ea typeface="Calibri"/>
                <a:cs typeface="Calibri"/>
                <a:sym typeface="Calibri"/>
              </a:defRPr>
            </a:lvl8pPr>
            <a:lvl9pPr indent="0" lvl="8" marL="0" marR="0" rtl="0" algn="ctr">
              <a:lnSpc>
                <a:spcPct val="100000"/>
              </a:lnSpc>
              <a:spcBef>
                <a:spcPts val="0"/>
              </a:spcBef>
              <a:spcAft>
                <a:spcPts val="0"/>
              </a:spcAft>
              <a:buClr>
                <a:srgbClr val="000000"/>
              </a:buClr>
              <a:buSzPts val="1050"/>
              <a:buFont typeface="Arial"/>
              <a:buNone/>
              <a:defRPr b="1" i="0" sz="105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
        <p:nvSpPr>
          <p:cNvPr id="103" name="Google Shape;103;p30"/>
          <p:cNvSpPr txBox="1"/>
          <p:nvPr>
            <p:ph idx="10" type="dt"/>
          </p:nvPr>
        </p:nvSpPr>
        <p:spPr>
          <a:xfrm>
            <a:off x="872702" y="6356350"/>
            <a:ext cx="2133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173" name="Shape 173"/>
        <p:cNvGrpSpPr/>
        <p:nvPr/>
      </p:nvGrpSpPr>
      <p:grpSpPr>
        <a:xfrm>
          <a:off x="0" y="0"/>
          <a:ext cx="0" cy="0"/>
          <a:chOff x="0" y="0"/>
          <a:chExt cx="0" cy="0"/>
        </a:xfrm>
      </p:grpSpPr>
      <p:sp>
        <p:nvSpPr>
          <p:cNvPr id="174" name="Google Shape;174;p32" title="Page Number Shape"/>
          <p:cNvSpPr/>
          <p:nvPr/>
        </p:nvSpPr>
        <p:spPr>
          <a:xfrm>
            <a:off x="8736012" y="5380580"/>
            <a:ext cx="407988" cy="819150"/>
          </a:xfrm>
          <a:custGeom>
            <a:rect b="b" l="l" r="r" t="t"/>
            <a:pathLst>
              <a:path extrusionOk="0" h="3612" w="1799">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rgbClr val="262626"/>
          </a:solidFill>
          <a:ln>
            <a:noFill/>
          </a:ln>
        </p:spPr>
      </p:sp>
      <p:sp>
        <p:nvSpPr>
          <p:cNvPr id="175" name="Google Shape;175;p32"/>
          <p:cNvSpPr txBox="1"/>
          <p:nvPr>
            <p:ph type="title"/>
          </p:nvPr>
        </p:nvSpPr>
        <p:spPr>
          <a:xfrm>
            <a:off x="571501" y="559678"/>
            <a:ext cx="2875430" cy="4952492"/>
          </a:xfrm>
          <a:prstGeom prst="rect">
            <a:avLst/>
          </a:prstGeom>
          <a:noFill/>
          <a:ln>
            <a:noFill/>
          </a:ln>
        </p:spPr>
        <p:txBody>
          <a:bodyPr anchorCtr="0" anchor="t" bIns="45700" lIns="91425" spcFirstLastPara="1" rIns="91425" wrap="square" tIns="45700">
            <a:normAutofit/>
          </a:bodyPr>
          <a:lstStyle>
            <a:lvl1pPr lvl="0" marR="0" rtl="0" algn="r">
              <a:lnSpc>
                <a:spcPct val="90000"/>
              </a:lnSpc>
              <a:spcBef>
                <a:spcPts val="0"/>
              </a:spcBef>
              <a:spcAft>
                <a:spcPts val="0"/>
              </a:spcAft>
              <a:buClr>
                <a:srgbClr val="262626"/>
              </a:buClr>
              <a:buSzPts val="2850"/>
              <a:buFont typeface="Century Schoolbook"/>
              <a:buNone/>
              <a:defRPr b="0" i="1" sz="2850" u="none" cap="none" strike="noStrike">
                <a:solidFill>
                  <a:srgbClr val="262626"/>
                </a:solidFill>
                <a:latin typeface="Century Schoolbook"/>
                <a:ea typeface="Century Schoolbook"/>
                <a:cs typeface="Century Schoolbook"/>
                <a:sym typeface="Century Schoolbook"/>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76" name="Google Shape;176;p32"/>
          <p:cNvSpPr txBox="1"/>
          <p:nvPr>
            <p:ph idx="1" type="body"/>
          </p:nvPr>
        </p:nvSpPr>
        <p:spPr>
          <a:xfrm>
            <a:off x="3886201" y="569066"/>
            <a:ext cx="4686299" cy="5655156"/>
          </a:xfrm>
          <a:prstGeom prst="rect">
            <a:avLst/>
          </a:prstGeom>
          <a:noFill/>
          <a:ln>
            <a:noFill/>
          </a:ln>
        </p:spPr>
        <p:txBody>
          <a:bodyPr anchorCtr="0" anchor="t" bIns="45700" lIns="91425" spcFirstLastPara="1" rIns="91425" wrap="square" tIns="45700">
            <a:normAutofit/>
          </a:bodyPr>
          <a:lstStyle>
            <a:lvl1pPr indent="-323850" lvl="0" marL="457200" marR="0" rtl="0" algn="l">
              <a:lnSpc>
                <a:spcPct val="112000"/>
              </a:lnSpc>
              <a:spcBef>
                <a:spcPts val="675"/>
              </a:spcBef>
              <a:spcAft>
                <a:spcPts val="0"/>
              </a:spcAft>
              <a:buClr>
                <a:srgbClr val="262626"/>
              </a:buClr>
              <a:buSzPts val="1500"/>
              <a:buFont typeface="Arial"/>
              <a:buChar char="•"/>
              <a:defRPr b="0" i="0" sz="1500" u="none" cap="none" strike="noStrike">
                <a:solidFill>
                  <a:srgbClr val="262626"/>
                </a:solidFill>
                <a:latin typeface="Corbel"/>
                <a:ea typeface="Corbel"/>
                <a:cs typeface="Corbel"/>
                <a:sym typeface="Corbel"/>
              </a:defRPr>
            </a:lvl1pPr>
            <a:lvl2pPr indent="-314325" lvl="1" marL="914400" marR="0" rtl="0" algn="l">
              <a:lnSpc>
                <a:spcPct val="112000"/>
              </a:lnSpc>
              <a:spcBef>
                <a:spcPts val="675"/>
              </a:spcBef>
              <a:spcAft>
                <a:spcPts val="0"/>
              </a:spcAft>
              <a:buClr>
                <a:srgbClr val="262626"/>
              </a:buClr>
              <a:buSzPts val="1350"/>
              <a:buFont typeface="Corbel"/>
              <a:buChar char="–"/>
              <a:defRPr b="0" i="0" sz="1350" u="none" cap="none" strike="noStrike">
                <a:solidFill>
                  <a:srgbClr val="262626"/>
                </a:solidFill>
                <a:latin typeface="Corbel"/>
                <a:ea typeface="Corbel"/>
                <a:cs typeface="Corbel"/>
                <a:sym typeface="Corbel"/>
              </a:defRPr>
            </a:lvl2pPr>
            <a:lvl3pPr indent="-304800" lvl="2" marL="1371600" marR="0" rtl="0" algn="l">
              <a:lnSpc>
                <a:spcPct val="112000"/>
              </a:lnSpc>
              <a:spcBef>
                <a:spcPts val="675"/>
              </a:spcBef>
              <a:spcAft>
                <a:spcPts val="0"/>
              </a:spcAft>
              <a:buClr>
                <a:srgbClr val="262626"/>
              </a:buClr>
              <a:buSzPts val="1200"/>
              <a:buFont typeface="Arial"/>
              <a:buChar char="•"/>
              <a:defRPr b="0" i="0" sz="1200" u="none" cap="none" strike="noStrike">
                <a:solidFill>
                  <a:srgbClr val="262626"/>
                </a:solidFill>
                <a:latin typeface="Corbel"/>
                <a:ea typeface="Corbel"/>
                <a:cs typeface="Corbel"/>
                <a:sym typeface="Corbel"/>
              </a:defRPr>
            </a:lvl3pPr>
            <a:lvl4pPr indent="-295275" lvl="3" marL="1828800" marR="0" rtl="0" algn="l">
              <a:lnSpc>
                <a:spcPct val="112000"/>
              </a:lnSpc>
              <a:spcBef>
                <a:spcPts val="675"/>
              </a:spcBef>
              <a:spcAft>
                <a:spcPts val="0"/>
              </a:spcAft>
              <a:buClr>
                <a:srgbClr val="262626"/>
              </a:buClr>
              <a:buSzPts val="1050"/>
              <a:buFont typeface="Corbel"/>
              <a:buChar char="–"/>
              <a:defRPr b="0" i="0" sz="1050" u="none" cap="none" strike="noStrike">
                <a:solidFill>
                  <a:srgbClr val="262626"/>
                </a:solidFill>
                <a:latin typeface="Corbel"/>
                <a:ea typeface="Corbel"/>
                <a:cs typeface="Corbel"/>
                <a:sym typeface="Corbel"/>
              </a:defRPr>
            </a:lvl4pPr>
            <a:lvl5pPr indent="-295275" lvl="4" marL="2286000" marR="0" rtl="0" algn="l">
              <a:lnSpc>
                <a:spcPct val="112000"/>
              </a:lnSpc>
              <a:spcBef>
                <a:spcPts val="675"/>
              </a:spcBef>
              <a:spcAft>
                <a:spcPts val="0"/>
              </a:spcAft>
              <a:buClr>
                <a:srgbClr val="262626"/>
              </a:buClr>
              <a:buSzPts val="1050"/>
              <a:buFont typeface="Arial"/>
              <a:buChar char="•"/>
              <a:defRPr b="0" i="1" sz="1050" u="none" cap="none" strike="noStrike">
                <a:solidFill>
                  <a:srgbClr val="262626"/>
                </a:solidFill>
                <a:latin typeface="Corbel"/>
                <a:ea typeface="Corbel"/>
                <a:cs typeface="Corbel"/>
                <a:sym typeface="Corbel"/>
              </a:defRPr>
            </a:lvl5pPr>
            <a:lvl6pPr indent="-295275" lvl="5" marL="2743200" marR="0" rtl="0" algn="l">
              <a:lnSpc>
                <a:spcPct val="112000"/>
              </a:lnSpc>
              <a:spcBef>
                <a:spcPts val="731"/>
              </a:spcBef>
              <a:spcAft>
                <a:spcPts val="0"/>
              </a:spcAft>
              <a:buClr>
                <a:srgbClr val="262626"/>
              </a:buClr>
              <a:buSzPts val="1050"/>
              <a:buFont typeface="Corbel"/>
              <a:buChar char="–"/>
              <a:defRPr b="0" i="0" sz="1050" u="none" cap="none" strike="noStrike">
                <a:solidFill>
                  <a:srgbClr val="262626"/>
                </a:solidFill>
                <a:latin typeface="Corbel"/>
                <a:ea typeface="Corbel"/>
                <a:cs typeface="Corbel"/>
                <a:sym typeface="Corbel"/>
              </a:defRPr>
            </a:lvl6pPr>
            <a:lvl7pPr indent="-295275" lvl="6" marL="3200400" marR="0" rtl="0" algn="l">
              <a:lnSpc>
                <a:spcPct val="112000"/>
              </a:lnSpc>
              <a:spcBef>
                <a:spcPts val="731"/>
              </a:spcBef>
              <a:spcAft>
                <a:spcPts val="0"/>
              </a:spcAft>
              <a:buClr>
                <a:srgbClr val="262626"/>
              </a:buClr>
              <a:buSzPts val="1050"/>
              <a:buFont typeface="Arial"/>
              <a:buChar char="•"/>
              <a:defRPr b="0" i="1" sz="1050" u="none" cap="none" strike="noStrike">
                <a:solidFill>
                  <a:srgbClr val="262626"/>
                </a:solidFill>
                <a:latin typeface="Corbel"/>
                <a:ea typeface="Corbel"/>
                <a:cs typeface="Corbel"/>
                <a:sym typeface="Corbel"/>
              </a:defRPr>
            </a:lvl7pPr>
            <a:lvl8pPr indent="-295275" lvl="7" marL="3657600" marR="0" rtl="0" algn="l">
              <a:lnSpc>
                <a:spcPct val="112000"/>
              </a:lnSpc>
              <a:spcBef>
                <a:spcPts val="731"/>
              </a:spcBef>
              <a:spcAft>
                <a:spcPts val="0"/>
              </a:spcAft>
              <a:buClr>
                <a:srgbClr val="262626"/>
              </a:buClr>
              <a:buSzPts val="1050"/>
              <a:buFont typeface="Corbel"/>
              <a:buChar char="–"/>
              <a:defRPr b="0" i="0" sz="1050" u="none" cap="none" strike="noStrike">
                <a:solidFill>
                  <a:srgbClr val="262626"/>
                </a:solidFill>
                <a:latin typeface="Corbel"/>
                <a:ea typeface="Corbel"/>
                <a:cs typeface="Corbel"/>
                <a:sym typeface="Corbel"/>
              </a:defRPr>
            </a:lvl8pPr>
            <a:lvl9pPr indent="-278638" lvl="8" marL="4114800" marR="0" rtl="0" algn="l">
              <a:lnSpc>
                <a:spcPct val="112000"/>
              </a:lnSpc>
              <a:spcBef>
                <a:spcPts val="731"/>
              </a:spcBef>
              <a:spcAft>
                <a:spcPts val="0"/>
              </a:spcAft>
              <a:buClr>
                <a:srgbClr val="262626"/>
              </a:buClr>
              <a:buSzPts val="788"/>
              <a:buFont typeface="Arial"/>
              <a:buChar char="•"/>
              <a:defRPr b="0" i="1" sz="788" u="none" cap="none" strike="noStrike">
                <a:solidFill>
                  <a:srgbClr val="262626"/>
                </a:solidFill>
                <a:latin typeface="Corbel"/>
                <a:ea typeface="Corbel"/>
                <a:cs typeface="Corbel"/>
                <a:sym typeface="Corbel"/>
              </a:defRPr>
            </a:lvl9pPr>
          </a:lstStyle>
          <a:p/>
        </p:txBody>
      </p:sp>
      <p:sp>
        <p:nvSpPr>
          <p:cNvPr id="177" name="Google Shape;177;p32"/>
          <p:cNvSpPr txBox="1"/>
          <p:nvPr>
            <p:ph idx="10" type="dt"/>
          </p:nvPr>
        </p:nvSpPr>
        <p:spPr>
          <a:xfrm>
            <a:off x="571501" y="5930063"/>
            <a:ext cx="2861142" cy="365125"/>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1" sz="563" u="none" cap="none" strike="noStrike">
                <a:solidFill>
                  <a:srgbClr val="262626"/>
                </a:solidFill>
                <a:latin typeface="Century Schoolbook"/>
                <a:ea typeface="Century Schoolbook"/>
                <a:cs typeface="Century Schoolbook"/>
                <a:sym typeface="Century Schoolbook"/>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9pPr>
          </a:lstStyle>
          <a:p/>
        </p:txBody>
      </p:sp>
      <p:sp>
        <p:nvSpPr>
          <p:cNvPr id="178" name="Google Shape;178;p32"/>
          <p:cNvSpPr txBox="1"/>
          <p:nvPr>
            <p:ph idx="11" type="ftr"/>
          </p:nvPr>
        </p:nvSpPr>
        <p:spPr>
          <a:xfrm>
            <a:off x="571501" y="6314443"/>
            <a:ext cx="2861142" cy="365125"/>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1" i="1" sz="825" u="none" cap="none" strike="noStrike">
                <a:solidFill>
                  <a:srgbClr val="262626"/>
                </a:solidFill>
                <a:latin typeface="Century Schoolbook"/>
                <a:ea typeface="Century Schoolbook"/>
                <a:cs typeface="Century Schoolbook"/>
                <a:sym typeface="Century Schoolbook"/>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9pPr>
          </a:lstStyle>
          <a:p/>
        </p:txBody>
      </p:sp>
      <p:sp>
        <p:nvSpPr>
          <p:cNvPr id="179" name="Google Shape;179;p32"/>
          <p:cNvSpPr txBox="1"/>
          <p:nvPr>
            <p:ph idx="12" type="sldNum"/>
          </p:nvPr>
        </p:nvSpPr>
        <p:spPr>
          <a:xfrm>
            <a:off x="8736013" y="5607595"/>
            <a:ext cx="407987"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825"/>
              <a:buFont typeface="Arial"/>
              <a:buNone/>
              <a:defRPr b="0" i="1" sz="825" u="none" cap="none" strike="noStrike">
                <a:solidFill>
                  <a:srgbClr val="F5F5F5"/>
                </a:solidFill>
                <a:latin typeface="Century Schoolbook"/>
                <a:ea typeface="Century Schoolbook"/>
                <a:cs typeface="Century Schoolbook"/>
                <a:sym typeface="Century Schoolbook"/>
              </a:defRPr>
            </a:lvl1pPr>
            <a:lvl2pPr indent="0" lvl="1" marL="0" marR="0" rtl="0" algn="r">
              <a:lnSpc>
                <a:spcPct val="100000"/>
              </a:lnSpc>
              <a:spcBef>
                <a:spcPts val="0"/>
              </a:spcBef>
              <a:spcAft>
                <a:spcPts val="0"/>
              </a:spcAft>
              <a:buClr>
                <a:srgbClr val="000000"/>
              </a:buClr>
              <a:buSzPts val="825"/>
              <a:buFont typeface="Arial"/>
              <a:buNone/>
              <a:defRPr b="0" i="1" sz="825" u="none" cap="none" strike="noStrike">
                <a:solidFill>
                  <a:srgbClr val="F5F5F5"/>
                </a:solidFill>
                <a:latin typeface="Century Schoolbook"/>
                <a:ea typeface="Century Schoolbook"/>
                <a:cs typeface="Century Schoolbook"/>
                <a:sym typeface="Century Schoolbook"/>
              </a:defRPr>
            </a:lvl2pPr>
            <a:lvl3pPr indent="0" lvl="2" marL="0" marR="0" rtl="0" algn="r">
              <a:lnSpc>
                <a:spcPct val="100000"/>
              </a:lnSpc>
              <a:spcBef>
                <a:spcPts val="0"/>
              </a:spcBef>
              <a:spcAft>
                <a:spcPts val="0"/>
              </a:spcAft>
              <a:buClr>
                <a:srgbClr val="000000"/>
              </a:buClr>
              <a:buSzPts val="825"/>
              <a:buFont typeface="Arial"/>
              <a:buNone/>
              <a:defRPr b="0" i="1" sz="825" u="none" cap="none" strike="noStrike">
                <a:solidFill>
                  <a:srgbClr val="F5F5F5"/>
                </a:solidFill>
                <a:latin typeface="Century Schoolbook"/>
                <a:ea typeface="Century Schoolbook"/>
                <a:cs typeface="Century Schoolbook"/>
                <a:sym typeface="Century Schoolbook"/>
              </a:defRPr>
            </a:lvl3pPr>
            <a:lvl4pPr indent="0" lvl="3" marL="0" marR="0" rtl="0" algn="r">
              <a:lnSpc>
                <a:spcPct val="100000"/>
              </a:lnSpc>
              <a:spcBef>
                <a:spcPts val="0"/>
              </a:spcBef>
              <a:spcAft>
                <a:spcPts val="0"/>
              </a:spcAft>
              <a:buClr>
                <a:srgbClr val="000000"/>
              </a:buClr>
              <a:buSzPts val="825"/>
              <a:buFont typeface="Arial"/>
              <a:buNone/>
              <a:defRPr b="0" i="1" sz="825" u="none" cap="none" strike="noStrike">
                <a:solidFill>
                  <a:srgbClr val="F5F5F5"/>
                </a:solidFill>
                <a:latin typeface="Century Schoolbook"/>
                <a:ea typeface="Century Schoolbook"/>
                <a:cs typeface="Century Schoolbook"/>
                <a:sym typeface="Century Schoolbook"/>
              </a:defRPr>
            </a:lvl4pPr>
            <a:lvl5pPr indent="0" lvl="4" marL="0" marR="0" rtl="0" algn="r">
              <a:lnSpc>
                <a:spcPct val="100000"/>
              </a:lnSpc>
              <a:spcBef>
                <a:spcPts val="0"/>
              </a:spcBef>
              <a:spcAft>
                <a:spcPts val="0"/>
              </a:spcAft>
              <a:buClr>
                <a:srgbClr val="000000"/>
              </a:buClr>
              <a:buSzPts val="825"/>
              <a:buFont typeface="Arial"/>
              <a:buNone/>
              <a:defRPr b="0" i="1" sz="825" u="none" cap="none" strike="noStrike">
                <a:solidFill>
                  <a:srgbClr val="F5F5F5"/>
                </a:solidFill>
                <a:latin typeface="Century Schoolbook"/>
                <a:ea typeface="Century Schoolbook"/>
                <a:cs typeface="Century Schoolbook"/>
                <a:sym typeface="Century Schoolbook"/>
              </a:defRPr>
            </a:lvl5pPr>
            <a:lvl6pPr indent="0" lvl="5" marL="0" marR="0" rtl="0" algn="r">
              <a:lnSpc>
                <a:spcPct val="100000"/>
              </a:lnSpc>
              <a:spcBef>
                <a:spcPts val="0"/>
              </a:spcBef>
              <a:spcAft>
                <a:spcPts val="0"/>
              </a:spcAft>
              <a:buClr>
                <a:srgbClr val="000000"/>
              </a:buClr>
              <a:buSzPts val="825"/>
              <a:buFont typeface="Arial"/>
              <a:buNone/>
              <a:defRPr b="0" i="1" sz="825" u="none" cap="none" strike="noStrike">
                <a:solidFill>
                  <a:srgbClr val="F5F5F5"/>
                </a:solidFill>
                <a:latin typeface="Century Schoolbook"/>
                <a:ea typeface="Century Schoolbook"/>
                <a:cs typeface="Century Schoolbook"/>
                <a:sym typeface="Century Schoolbook"/>
              </a:defRPr>
            </a:lvl6pPr>
            <a:lvl7pPr indent="0" lvl="6" marL="0" marR="0" rtl="0" algn="r">
              <a:lnSpc>
                <a:spcPct val="100000"/>
              </a:lnSpc>
              <a:spcBef>
                <a:spcPts val="0"/>
              </a:spcBef>
              <a:spcAft>
                <a:spcPts val="0"/>
              </a:spcAft>
              <a:buClr>
                <a:srgbClr val="000000"/>
              </a:buClr>
              <a:buSzPts val="825"/>
              <a:buFont typeface="Arial"/>
              <a:buNone/>
              <a:defRPr b="0" i="1" sz="825" u="none" cap="none" strike="noStrike">
                <a:solidFill>
                  <a:srgbClr val="F5F5F5"/>
                </a:solidFill>
                <a:latin typeface="Century Schoolbook"/>
                <a:ea typeface="Century Schoolbook"/>
                <a:cs typeface="Century Schoolbook"/>
                <a:sym typeface="Century Schoolbook"/>
              </a:defRPr>
            </a:lvl7pPr>
            <a:lvl8pPr indent="0" lvl="7" marL="0" marR="0" rtl="0" algn="r">
              <a:lnSpc>
                <a:spcPct val="100000"/>
              </a:lnSpc>
              <a:spcBef>
                <a:spcPts val="0"/>
              </a:spcBef>
              <a:spcAft>
                <a:spcPts val="0"/>
              </a:spcAft>
              <a:buClr>
                <a:srgbClr val="000000"/>
              </a:buClr>
              <a:buSzPts val="825"/>
              <a:buFont typeface="Arial"/>
              <a:buNone/>
              <a:defRPr b="0" i="1" sz="825" u="none" cap="none" strike="noStrike">
                <a:solidFill>
                  <a:srgbClr val="F5F5F5"/>
                </a:solidFill>
                <a:latin typeface="Century Schoolbook"/>
                <a:ea typeface="Century Schoolbook"/>
                <a:cs typeface="Century Schoolbook"/>
                <a:sym typeface="Century Schoolbook"/>
              </a:defRPr>
            </a:lvl8pPr>
            <a:lvl9pPr indent="0" lvl="8" marL="0" marR="0" rtl="0" algn="r">
              <a:lnSpc>
                <a:spcPct val="100000"/>
              </a:lnSpc>
              <a:spcBef>
                <a:spcPts val="0"/>
              </a:spcBef>
              <a:spcAft>
                <a:spcPts val="0"/>
              </a:spcAft>
              <a:buClr>
                <a:srgbClr val="000000"/>
              </a:buClr>
              <a:buSzPts val="825"/>
              <a:buFont typeface="Arial"/>
              <a:buNone/>
              <a:defRPr b="0" i="1" sz="825" u="none" cap="none" strike="noStrike">
                <a:solidFill>
                  <a:srgbClr val="F5F5F5"/>
                </a:solidFill>
                <a:latin typeface="Century Schoolbook"/>
                <a:ea typeface="Century Schoolbook"/>
                <a:cs typeface="Century Schoolbook"/>
                <a:sym typeface="Century Schoolbook"/>
              </a:defRPr>
            </a:lvl9pPr>
          </a:lstStyle>
          <a:p>
            <a:pPr indent="0" lvl="0" marL="0" rtl="0" algn="r">
              <a:spcBef>
                <a:spcPts val="0"/>
              </a:spcBef>
              <a:spcAft>
                <a:spcPts val="0"/>
              </a:spcAft>
              <a:buNone/>
            </a:pPr>
            <a:fld id="{00000000-1234-1234-1234-123412341234}" type="slidenum">
              <a:rPr lang="en-US"/>
              <a:t>‹#›</a:t>
            </a:fld>
            <a:endParaRPr/>
          </a:p>
        </p:txBody>
      </p:sp>
      <p:cxnSp>
        <p:nvCxnSpPr>
          <p:cNvPr id="180" name="Google Shape;180;p32"/>
          <p:cNvCxnSpPr/>
          <p:nvPr/>
        </p:nvCxnSpPr>
        <p:spPr>
          <a:xfrm>
            <a:off x="0" y="6199730"/>
            <a:ext cx="3371850" cy="0"/>
          </a:xfrm>
          <a:prstGeom prst="straightConnector1">
            <a:avLst/>
          </a:prstGeom>
          <a:noFill/>
          <a:ln cap="flat" cmpd="sng" w="25400">
            <a:solidFill>
              <a:srgbClr val="262626"/>
            </a:solidFill>
            <a:prstDash val="solid"/>
            <a:round/>
            <a:headEnd len="sm" w="sm" type="none"/>
            <a:tailEnd len="sm" w="sm" type="none"/>
          </a:ln>
        </p:spPr>
      </p:cxnSp>
      <p:cxnSp>
        <p:nvCxnSpPr>
          <p:cNvPr id="181" name="Google Shape;181;p32"/>
          <p:cNvCxnSpPr/>
          <p:nvPr/>
        </p:nvCxnSpPr>
        <p:spPr>
          <a:xfrm>
            <a:off x="0" y="6199730"/>
            <a:ext cx="3371850" cy="0"/>
          </a:xfrm>
          <a:prstGeom prst="straightConnector1">
            <a:avLst/>
          </a:prstGeom>
          <a:noFill/>
          <a:ln cap="flat" cmpd="sng" w="25400">
            <a:solidFill>
              <a:srgbClr val="262626"/>
            </a:solidFill>
            <a:prstDash val="solid"/>
            <a:round/>
            <a:headEnd len="sm" w="sm" type="none"/>
            <a:tailEnd len="sm" w="sm" type="none"/>
          </a:ln>
        </p:spPr>
      </p:cxnSp>
      <p:pic>
        <p:nvPicPr>
          <p:cNvPr descr="PowerPoint__strategic plan template-03.png" id="182" name="Google Shape;182;p32"/>
          <p:cNvPicPr preferRelativeResize="0"/>
          <p:nvPr/>
        </p:nvPicPr>
        <p:blipFill rotWithShape="1">
          <a:blip r:embed="rId1">
            <a:alphaModFix/>
          </a:blip>
          <a:srcRect b="0" l="0" r="0" t="0"/>
          <a:stretch/>
        </p:blipFill>
        <p:spPr>
          <a:xfrm>
            <a:off x="0" y="0"/>
            <a:ext cx="9144000" cy="685800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2832">
          <p15:clr>
            <a:srgbClr val="F26B43"/>
          </p15:clr>
        </p15:guide>
        <p15:guide id="2" pos="480">
          <p15:clr>
            <a:srgbClr val="F26B43"/>
          </p15:clr>
        </p15:guide>
        <p15:guide id="3" pos="7200">
          <p15:clr>
            <a:srgbClr val="F26B43"/>
          </p15:clr>
        </p15:guide>
        <p15:guide id="4" pos="3264">
          <p15:clr>
            <a:srgbClr val="F26B43"/>
          </p15:clr>
        </p15:guide>
        <p15:guide id="5" pos="2124">
          <p15:clr>
            <a:srgbClr val="F26B43"/>
          </p15:clr>
        </p15:guide>
        <p15:guide id="6" pos="360">
          <p15:clr>
            <a:srgbClr val="F26B43"/>
          </p15:clr>
        </p15:guide>
        <p15:guide id="7" orient="horz" pos="432">
          <p15:clr>
            <a:srgbClr val="F26B43"/>
          </p15:clr>
        </p15:guide>
        <p15:guide id="8" pos="5400">
          <p15:clr>
            <a:srgbClr val="F26B43"/>
          </p15:clr>
        </p15:guide>
        <p15:guide id="9" pos="244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0.xml"/><Relationship Id="rId3" Type="http://schemas.openxmlformats.org/officeDocument/2006/relationships/image" Target="../media/image17.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1.xml"/><Relationship Id="rId3" Type="http://schemas.openxmlformats.org/officeDocument/2006/relationships/image" Target="../media/image1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2.xml"/><Relationship Id="rId3" Type="http://schemas.openxmlformats.org/officeDocument/2006/relationships/image" Target="../media/image2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3.xml"/><Relationship Id="rId3" Type="http://schemas.openxmlformats.org/officeDocument/2006/relationships/image" Target="../media/image1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 Id="rId3"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8.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0.xml"/><Relationship Id="rId3" Type="http://schemas.openxmlformats.org/officeDocument/2006/relationships/image" Target="../media/image8.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5.png"/><Relationship Id="rId4" Type="http://schemas.openxmlformats.org/officeDocument/2006/relationships/image" Target="../media/image10.png"/><Relationship Id="rId5" Type="http://schemas.openxmlformats.org/officeDocument/2006/relationships/image" Target="../media/image14.png"/><Relationship Id="rId6" Type="http://schemas.openxmlformats.org/officeDocument/2006/relationships/image" Target="../media/image15.png"/><Relationship Id="rId7"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6.jpg"/><Relationship Id="rId4" Type="http://schemas.openxmlformats.org/officeDocument/2006/relationships/image" Target="../media/image1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9.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8.xml"/><Relationship Id="rId3"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65" name="Shape 265"/>
        <p:cNvGrpSpPr/>
        <p:nvPr/>
      </p:nvGrpSpPr>
      <p:grpSpPr>
        <a:xfrm>
          <a:off x="0" y="0"/>
          <a:ext cx="0" cy="0"/>
          <a:chOff x="0" y="0"/>
          <a:chExt cx="0" cy="0"/>
        </a:xfrm>
      </p:grpSpPr>
      <p:pic>
        <p:nvPicPr>
          <p:cNvPr id="266" name="Google Shape;266;p1"/>
          <p:cNvPicPr preferRelativeResize="0"/>
          <p:nvPr/>
        </p:nvPicPr>
        <p:blipFill rotWithShape="1">
          <a:blip r:embed="rId3">
            <a:alphaModFix/>
          </a:blip>
          <a:srcRect b="0" l="0" r="0" t="0"/>
          <a:stretch/>
        </p:blipFill>
        <p:spPr>
          <a:xfrm>
            <a:off x="742950" y="0"/>
            <a:ext cx="8382000" cy="6858000"/>
          </a:xfrm>
          <a:prstGeom prst="rect">
            <a:avLst/>
          </a:prstGeom>
          <a:noFill/>
          <a:ln>
            <a:noFill/>
          </a:ln>
        </p:spPr>
      </p:pic>
      <p:sp>
        <p:nvSpPr>
          <p:cNvPr id="267" name="Google Shape;267;p1"/>
          <p:cNvSpPr txBox="1"/>
          <p:nvPr/>
        </p:nvSpPr>
        <p:spPr>
          <a:xfrm>
            <a:off x="1045975" y="2257425"/>
            <a:ext cx="7331400" cy="585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200"/>
              <a:buFont typeface="Arial"/>
              <a:buNone/>
            </a:pPr>
            <a:r>
              <a:rPr b="1" i="0" lang="en-US" sz="3200" u="none" cap="none" strike="noStrike">
                <a:solidFill>
                  <a:schemeClr val="lt1"/>
                </a:solidFill>
                <a:latin typeface="Corbel"/>
                <a:ea typeface="Corbel"/>
                <a:cs typeface="Corbel"/>
                <a:sym typeface="Corbel"/>
              </a:rPr>
              <a:t>Barack and Michelle Obama Academy</a:t>
            </a:r>
            <a:endParaRPr b="0" i="0" sz="1400" u="none" cap="none" strike="noStrike">
              <a:solidFill>
                <a:srgbClr val="000000"/>
              </a:solidFill>
              <a:latin typeface="Arial"/>
              <a:ea typeface="Arial"/>
              <a:cs typeface="Arial"/>
              <a:sym typeface="Arial"/>
            </a:endParaRPr>
          </a:p>
        </p:txBody>
      </p:sp>
      <p:sp>
        <p:nvSpPr>
          <p:cNvPr id="268" name="Google Shape;268;p1"/>
          <p:cNvSpPr txBox="1"/>
          <p:nvPr>
            <p:ph idx="12" type="sldNum"/>
          </p:nvPr>
        </p:nvSpPr>
        <p:spPr>
          <a:xfrm>
            <a:off x="8736012" y="5607593"/>
            <a:ext cx="407987"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100"/>
              <a:buNone/>
            </a:pPr>
            <a:fld id="{00000000-1234-1234-1234-123412341234}" type="slidenum">
              <a:rPr lang="en-US"/>
              <a:t>‹#›</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 name="Shape 370"/>
        <p:cNvGrpSpPr/>
        <p:nvPr/>
      </p:nvGrpSpPr>
      <p:grpSpPr>
        <a:xfrm>
          <a:off x="0" y="0"/>
          <a:ext cx="0" cy="0"/>
          <a:chOff x="0" y="0"/>
          <a:chExt cx="0" cy="0"/>
        </a:xfrm>
      </p:grpSpPr>
      <p:sp>
        <p:nvSpPr>
          <p:cNvPr id="371" name="Google Shape;371;p10"/>
          <p:cNvSpPr txBox="1"/>
          <p:nvPr>
            <p:ph idx="12" type="sldNum"/>
          </p:nvPr>
        </p:nvSpPr>
        <p:spPr>
          <a:xfrm>
            <a:off x="8736013" y="5607595"/>
            <a:ext cx="407987"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800"/>
              <a:buNone/>
            </a:pPr>
            <a:fld id="{00000000-1234-1234-1234-123412341234}" type="slidenum">
              <a:rPr lang="en-US">
                <a:solidFill>
                  <a:srgbClr val="F5F5F5"/>
                </a:solidFill>
              </a:rPr>
              <a:t>‹#›</a:t>
            </a:fld>
            <a:endParaRPr>
              <a:solidFill>
                <a:srgbClr val="F5F5F5"/>
              </a:solidFill>
            </a:endParaRPr>
          </a:p>
        </p:txBody>
      </p:sp>
      <p:sp>
        <p:nvSpPr>
          <p:cNvPr id="372" name="Google Shape;372;p10"/>
          <p:cNvSpPr txBox="1"/>
          <p:nvPr/>
        </p:nvSpPr>
        <p:spPr>
          <a:xfrm>
            <a:off x="457200" y="150073"/>
            <a:ext cx="8229600" cy="390380"/>
          </a:xfrm>
          <a:prstGeom prst="rect">
            <a:avLst/>
          </a:prstGeom>
          <a:noFill/>
          <a:ln>
            <a:noFill/>
          </a:ln>
        </p:spPr>
        <p:txBody>
          <a:bodyPr anchorCtr="0" anchor="ctr" bIns="45700" lIns="91425" spcFirstLastPara="1" rIns="91425" wrap="square" tIns="45700">
            <a:normAutofit fontScale="47500" lnSpcReduction="20000"/>
          </a:bodyPr>
          <a:lstStyle/>
          <a:p>
            <a:pPr indent="0" lvl="0" marL="0" marR="0" rtl="0" algn="ctr">
              <a:lnSpc>
                <a:spcPct val="100000"/>
              </a:lnSpc>
              <a:spcBef>
                <a:spcPts val="0"/>
              </a:spcBef>
              <a:spcAft>
                <a:spcPts val="0"/>
              </a:spcAft>
              <a:buClr>
                <a:srgbClr val="000000"/>
              </a:buClr>
              <a:buSzPct val="100000"/>
              <a:buFont typeface="Calibri"/>
              <a:buNone/>
            </a:pPr>
            <a:r>
              <a:rPr b="0" i="0" lang="en-US" sz="4400" u="none" cap="none" strike="noStrike">
                <a:solidFill>
                  <a:srgbClr val="000000"/>
                </a:solidFill>
                <a:latin typeface="Calibri"/>
                <a:ea typeface="Calibri"/>
                <a:cs typeface="Calibri"/>
                <a:sym typeface="Calibri"/>
              </a:rPr>
              <a:t>School Allocation</a:t>
            </a:r>
            <a:endParaRPr b="0" i="0" sz="1400" u="none" cap="none" strike="noStrike">
              <a:solidFill>
                <a:srgbClr val="000000"/>
              </a:solidFill>
              <a:latin typeface="Arial"/>
              <a:ea typeface="Arial"/>
              <a:cs typeface="Arial"/>
              <a:sym typeface="Arial"/>
            </a:endParaRPr>
          </a:p>
        </p:txBody>
      </p:sp>
      <p:pic>
        <p:nvPicPr>
          <p:cNvPr id="373" name="Google Shape;373;p10"/>
          <p:cNvPicPr preferRelativeResize="0"/>
          <p:nvPr/>
        </p:nvPicPr>
        <p:blipFill>
          <a:blip r:embed="rId3">
            <a:alphaModFix/>
          </a:blip>
          <a:stretch>
            <a:fillRect/>
          </a:stretch>
        </p:blipFill>
        <p:spPr>
          <a:xfrm>
            <a:off x="1903775" y="540453"/>
            <a:ext cx="6152379" cy="601274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8" name="Shape 378"/>
        <p:cNvGrpSpPr/>
        <p:nvPr/>
      </p:nvGrpSpPr>
      <p:grpSpPr>
        <a:xfrm>
          <a:off x="0" y="0"/>
          <a:ext cx="0" cy="0"/>
          <a:chOff x="0" y="0"/>
          <a:chExt cx="0" cy="0"/>
        </a:xfrm>
      </p:grpSpPr>
      <p:sp>
        <p:nvSpPr>
          <p:cNvPr id="379" name="Google Shape;379;p11"/>
          <p:cNvSpPr txBox="1"/>
          <p:nvPr>
            <p:ph idx="12" type="sldNum"/>
          </p:nvPr>
        </p:nvSpPr>
        <p:spPr>
          <a:xfrm>
            <a:off x="8736013" y="5607595"/>
            <a:ext cx="407987"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800"/>
              <a:buNone/>
            </a:pPr>
            <a:fld id="{00000000-1234-1234-1234-123412341234}" type="slidenum">
              <a:rPr lang="en-US">
                <a:solidFill>
                  <a:srgbClr val="F5F5F5"/>
                </a:solidFill>
              </a:rPr>
              <a:t>‹#›</a:t>
            </a:fld>
            <a:endParaRPr>
              <a:solidFill>
                <a:srgbClr val="F5F5F5"/>
              </a:solidFill>
            </a:endParaRPr>
          </a:p>
        </p:txBody>
      </p:sp>
      <p:sp>
        <p:nvSpPr>
          <p:cNvPr id="380" name="Google Shape;380;p11"/>
          <p:cNvSpPr txBox="1"/>
          <p:nvPr/>
        </p:nvSpPr>
        <p:spPr>
          <a:xfrm>
            <a:off x="1037577" y="461818"/>
            <a:ext cx="8229600" cy="390380"/>
          </a:xfrm>
          <a:prstGeom prst="rect">
            <a:avLst/>
          </a:prstGeom>
          <a:noFill/>
          <a:ln>
            <a:noFill/>
          </a:ln>
        </p:spPr>
        <p:txBody>
          <a:bodyPr anchorCtr="0" anchor="ctr" bIns="45700" lIns="91425" spcFirstLastPara="1" rIns="91425" wrap="square" tIns="45700">
            <a:normAutofit fontScale="47500" lnSpcReduction="20000"/>
          </a:bodyPr>
          <a:lstStyle/>
          <a:p>
            <a:pPr indent="0" lvl="0" marL="0" marR="0" rtl="0" algn="ctr">
              <a:lnSpc>
                <a:spcPct val="100000"/>
              </a:lnSpc>
              <a:spcBef>
                <a:spcPts val="0"/>
              </a:spcBef>
              <a:spcAft>
                <a:spcPts val="0"/>
              </a:spcAft>
              <a:buClr>
                <a:srgbClr val="000000"/>
              </a:buClr>
              <a:buSzPct val="100000"/>
              <a:buFont typeface="Calibri"/>
              <a:buNone/>
            </a:pPr>
            <a:r>
              <a:rPr b="0" i="0" lang="en-US" sz="4400" u="none" cap="none" strike="noStrike">
                <a:solidFill>
                  <a:srgbClr val="000000"/>
                </a:solidFill>
                <a:latin typeface="Calibri"/>
                <a:ea typeface="Calibri"/>
                <a:cs typeface="Calibri"/>
                <a:sym typeface="Calibri"/>
              </a:rPr>
              <a:t>School Allocation</a:t>
            </a:r>
            <a:endParaRPr b="0" i="0" sz="1400" u="none" cap="none" strike="noStrike">
              <a:solidFill>
                <a:srgbClr val="000000"/>
              </a:solidFill>
              <a:latin typeface="Arial"/>
              <a:ea typeface="Arial"/>
              <a:cs typeface="Arial"/>
              <a:sym typeface="Arial"/>
            </a:endParaRPr>
          </a:p>
        </p:txBody>
      </p:sp>
      <p:pic>
        <p:nvPicPr>
          <p:cNvPr id="381" name="Google Shape;381;p11"/>
          <p:cNvPicPr preferRelativeResize="0"/>
          <p:nvPr/>
        </p:nvPicPr>
        <p:blipFill>
          <a:blip r:embed="rId3">
            <a:alphaModFix/>
          </a:blip>
          <a:stretch>
            <a:fillRect/>
          </a:stretch>
        </p:blipFill>
        <p:spPr>
          <a:xfrm>
            <a:off x="1167438" y="986175"/>
            <a:ext cx="7306176" cy="445059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6" name="Shape 386"/>
        <p:cNvGrpSpPr/>
        <p:nvPr/>
      </p:nvGrpSpPr>
      <p:grpSpPr>
        <a:xfrm>
          <a:off x="0" y="0"/>
          <a:ext cx="0" cy="0"/>
          <a:chOff x="0" y="0"/>
          <a:chExt cx="0" cy="0"/>
        </a:xfrm>
      </p:grpSpPr>
      <p:sp>
        <p:nvSpPr>
          <p:cNvPr id="387" name="Google Shape;387;p12"/>
          <p:cNvSpPr txBox="1"/>
          <p:nvPr/>
        </p:nvSpPr>
        <p:spPr>
          <a:xfrm>
            <a:off x="914400" y="274638"/>
            <a:ext cx="8229600" cy="390380"/>
          </a:xfrm>
          <a:prstGeom prst="rect">
            <a:avLst/>
          </a:prstGeom>
          <a:noFill/>
          <a:ln>
            <a:noFill/>
          </a:ln>
        </p:spPr>
        <p:txBody>
          <a:bodyPr anchorCtr="0" anchor="ctr" bIns="45700" lIns="91425" spcFirstLastPara="1" rIns="91425" wrap="square" tIns="45700">
            <a:normAutofit fontScale="55000" lnSpcReduction="20000"/>
          </a:bodyPr>
          <a:lstStyle/>
          <a:p>
            <a:pPr indent="0" lvl="0" marL="0" marR="0" rtl="0" algn="ctr">
              <a:lnSpc>
                <a:spcPct val="100000"/>
              </a:lnSpc>
              <a:spcBef>
                <a:spcPts val="0"/>
              </a:spcBef>
              <a:spcAft>
                <a:spcPts val="0"/>
              </a:spcAft>
              <a:buClr>
                <a:srgbClr val="000000"/>
              </a:buClr>
              <a:buSzPct val="100000"/>
              <a:buFont typeface="Calibri"/>
              <a:buNone/>
            </a:pPr>
            <a:r>
              <a:rPr b="0" i="0" lang="en-US" sz="4400" u="none" cap="none" strike="noStrike">
                <a:solidFill>
                  <a:srgbClr val="000000"/>
                </a:solidFill>
                <a:latin typeface="Calibri"/>
                <a:ea typeface="Calibri"/>
                <a:cs typeface="Calibri"/>
                <a:sym typeface="Calibri"/>
              </a:rPr>
              <a:t>Budget by Function </a:t>
            </a:r>
            <a:endParaRPr b="0" i="0" sz="4400" u="none" cap="none" strike="noStrike">
              <a:solidFill>
                <a:srgbClr val="000000"/>
              </a:solidFill>
              <a:latin typeface="Calibri"/>
              <a:ea typeface="Calibri"/>
              <a:cs typeface="Calibri"/>
              <a:sym typeface="Calibri"/>
            </a:endParaRPr>
          </a:p>
        </p:txBody>
      </p:sp>
      <p:sp>
        <p:nvSpPr>
          <p:cNvPr id="388" name="Google Shape;388;p12"/>
          <p:cNvSpPr txBox="1"/>
          <p:nvPr>
            <p:ph idx="12" type="sldNum"/>
          </p:nvPr>
        </p:nvSpPr>
        <p:spPr>
          <a:xfrm>
            <a:off x="8736013" y="5607595"/>
            <a:ext cx="407987"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800"/>
              <a:buNone/>
            </a:pPr>
            <a:fld id="{00000000-1234-1234-1234-123412341234}" type="slidenum">
              <a:rPr lang="en-US">
                <a:solidFill>
                  <a:srgbClr val="F5F5F5"/>
                </a:solidFill>
              </a:rPr>
              <a:t>‹#›</a:t>
            </a:fld>
            <a:endParaRPr>
              <a:solidFill>
                <a:srgbClr val="F5F5F5"/>
              </a:solidFill>
            </a:endParaRPr>
          </a:p>
        </p:txBody>
      </p:sp>
      <p:pic>
        <p:nvPicPr>
          <p:cNvPr id="389" name="Google Shape;389;p12"/>
          <p:cNvPicPr preferRelativeResize="0"/>
          <p:nvPr/>
        </p:nvPicPr>
        <p:blipFill>
          <a:blip r:embed="rId3">
            <a:alphaModFix/>
          </a:blip>
          <a:stretch>
            <a:fillRect/>
          </a:stretch>
        </p:blipFill>
        <p:spPr>
          <a:xfrm>
            <a:off x="1172024" y="887449"/>
            <a:ext cx="7400476" cy="47201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4" name="Shape 394"/>
        <p:cNvGrpSpPr/>
        <p:nvPr/>
      </p:nvGrpSpPr>
      <p:grpSpPr>
        <a:xfrm>
          <a:off x="0" y="0"/>
          <a:ext cx="0" cy="0"/>
          <a:chOff x="0" y="0"/>
          <a:chExt cx="0" cy="0"/>
        </a:xfrm>
      </p:grpSpPr>
      <p:sp>
        <p:nvSpPr>
          <p:cNvPr id="395" name="Google Shape;395;p14"/>
          <p:cNvSpPr txBox="1"/>
          <p:nvPr>
            <p:ph idx="12" type="sldNum"/>
          </p:nvPr>
        </p:nvSpPr>
        <p:spPr>
          <a:xfrm>
            <a:off x="8736013" y="5607595"/>
            <a:ext cx="407987"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800"/>
              <a:buNone/>
            </a:pPr>
            <a:fld id="{00000000-1234-1234-1234-123412341234}" type="slidenum">
              <a:rPr lang="en-US">
                <a:solidFill>
                  <a:srgbClr val="F5F5F5"/>
                </a:solidFill>
              </a:rPr>
              <a:t>‹#›</a:t>
            </a:fld>
            <a:endParaRPr>
              <a:solidFill>
                <a:srgbClr val="F5F5F5"/>
              </a:solidFill>
            </a:endParaRPr>
          </a:p>
        </p:txBody>
      </p:sp>
      <p:sp>
        <p:nvSpPr>
          <p:cNvPr id="396" name="Google Shape;396;p14"/>
          <p:cNvSpPr txBox="1"/>
          <p:nvPr/>
        </p:nvSpPr>
        <p:spPr>
          <a:xfrm>
            <a:off x="710406" y="494900"/>
            <a:ext cx="8229600" cy="390380"/>
          </a:xfrm>
          <a:prstGeom prst="rect">
            <a:avLst/>
          </a:prstGeom>
          <a:noFill/>
          <a:ln>
            <a:noFill/>
          </a:ln>
        </p:spPr>
        <p:txBody>
          <a:bodyPr anchorCtr="0" anchor="ctr" bIns="45700" lIns="91425" spcFirstLastPara="1" rIns="91425" wrap="square" tIns="45700">
            <a:normAutofit fontScale="55000" lnSpcReduction="20000"/>
          </a:bodyPr>
          <a:lstStyle/>
          <a:p>
            <a:pPr indent="0" lvl="0" marL="0" marR="0" rtl="0" algn="ctr">
              <a:lnSpc>
                <a:spcPct val="100000"/>
              </a:lnSpc>
              <a:spcBef>
                <a:spcPts val="0"/>
              </a:spcBef>
              <a:spcAft>
                <a:spcPts val="0"/>
              </a:spcAft>
              <a:buClr>
                <a:schemeClr val="dk1"/>
              </a:buClr>
              <a:buSzPct val="100000"/>
              <a:buFont typeface="Century Schoolbook"/>
              <a:buNone/>
            </a:pPr>
            <a:r>
              <a:rPr b="1" i="0" lang="en-US" sz="4400" u="none" cap="none" strike="noStrike">
                <a:solidFill>
                  <a:schemeClr val="dk1"/>
                </a:solidFill>
                <a:latin typeface="Century Schoolbook"/>
                <a:ea typeface="Century Schoolbook"/>
                <a:cs typeface="Century Schoolbook"/>
                <a:sym typeface="Century Schoolbook"/>
              </a:rPr>
              <a:t>School FY23 CARES Allocation</a:t>
            </a:r>
            <a:endParaRPr b="0" i="0" sz="4400" u="none" cap="none" strike="noStrike">
              <a:solidFill>
                <a:srgbClr val="000000"/>
              </a:solidFill>
              <a:latin typeface="Calibri"/>
              <a:ea typeface="Calibri"/>
              <a:cs typeface="Calibri"/>
              <a:sym typeface="Calibri"/>
            </a:endParaRPr>
          </a:p>
        </p:txBody>
      </p:sp>
      <p:sp>
        <p:nvSpPr>
          <p:cNvPr id="397" name="Google Shape;397;p14"/>
          <p:cNvSpPr txBox="1"/>
          <p:nvPr/>
        </p:nvSpPr>
        <p:spPr>
          <a:xfrm>
            <a:off x="1254317" y="3161547"/>
            <a:ext cx="7179277" cy="2990899"/>
          </a:xfrm>
          <a:prstGeom prst="rect">
            <a:avLst/>
          </a:prstGeom>
          <a:noFill/>
          <a:ln>
            <a:noFill/>
          </a:ln>
        </p:spPr>
        <p:txBody>
          <a:bodyPr anchorCtr="0" anchor="t" bIns="45700" lIns="91425" spcFirstLastPara="1" rIns="91425" wrap="square" tIns="45700">
            <a:normAutofit fontScale="92500" lnSpcReduction="10000"/>
          </a:bodyPr>
          <a:lstStyle/>
          <a:p>
            <a:pPr indent="-212598" lvl="0" marL="212598" marR="0" rtl="0" algn="l">
              <a:lnSpc>
                <a:spcPct val="112000"/>
              </a:lnSpc>
              <a:spcBef>
                <a:spcPts val="0"/>
              </a:spcBef>
              <a:spcAft>
                <a:spcPts val="0"/>
              </a:spcAft>
              <a:buClr>
                <a:srgbClr val="262626"/>
              </a:buClr>
              <a:buSzPct val="100000"/>
              <a:buFont typeface="Arial"/>
              <a:buChar char="•"/>
            </a:pPr>
            <a:r>
              <a:rPr b="0" i="0" lang="en-US" sz="2000" u="none" cap="none" strike="noStrike">
                <a:solidFill>
                  <a:srgbClr val="262626"/>
                </a:solidFill>
                <a:latin typeface="Calibri"/>
                <a:ea typeface="Calibri"/>
                <a:cs typeface="Calibri"/>
                <a:sym typeface="Calibri"/>
              </a:rPr>
              <a:t>In addition to a General Fund allocation, our school has been allocated CARES funding that must be used to support implementation of the school-based intervention block and other school-based needs as a result of the COVID-19 Pandemic. </a:t>
            </a:r>
            <a:endParaRPr b="0" i="0" sz="1400" u="none" cap="none" strike="noStrike">
              <a:solidFill>
                <a:srgbClr val="000000"/>
              </a:solidFill>
              <a:latin typeface="Arial"/>
              <a:ea typeface="Arial"/>
              <a:cs typeface="Arial"/>
              <a:sym typeface="Arial"/>
            </a:endParaRPr>
          </a:p>
          <a:p>
            <a:pPr indent="0" lvl="0" marL="0" marR="0" rtl="0" algn="l">
              <a:lnSpc>
                <a:spcPct val="112000"/>
              </a:lnSpc>
              <a:spcBef>
                <a:spcPts val="675"/>
              </a:spcBef>
              <a:spcAft>
                <a:spcPts val="0"/>
              </a:spcAft>
              <a:buClr>
                <a:srgbClr val="262626"/>
              </a:buClr>
              <a:buSzPct val="100000"/>
              <a:buFont typeface="Arial"/>
              <a:buNone/>
            </a:pPr>
            <a:r>
              <a:t/>
            </a:r>
            <a:endParaRPr b="0" i="0" sz="2000" u="none" cap="none" strike="noStrike">
              <a:solidFill>
                <a:srgbClr val="262626"/>
              </a:solidFill>
              <a:latin typeface="Calibri"/>
              <a:ea typeface="Calibri"/>
              <a:cs typeface="Calibri"/>
              <a:sym typeface="Calibri"/>
            </a:endParaRPr>
          </a:p>
          <a:p>
            <a:pPr indent="-212598" lvl="0" marL="212598" marR="0" rtl="0" algn="l">
              <a:lnSpc>
                <a:spcPct val="112000"/>
              </a:lnSpc>
              <a:spcBef>
                <a:spcPts val="675"/>
              </a:spcBef>
              <a:spcAft>
                <a:spcPts val="0"/>
              </a:spcAft>
              <a:buClr>
                <a:srgbClr val="262626"/>
              </a:buClr>
              <a:buSzPct val="100000"/>
              <a:buFont typeface="Arial"/>
              <a:buChar char="•"/>
            </a:pPr>
            <a:r>
              <a:rPr b="0" i="0" lang="en-US" sz="2000" u="none" cap="none" strike="noStrike">
                <a:solidFill>
                  <a:srgbClr val="262626"/>
                </a:solidFill>
                <a:latin typeface="Calibri"/>
                <a:ea typeface="Calibri"/>
                <a:cs typeface="Calibri"/>
                <a:sym typeface="Calibri"/>
              </a:rPr>
              <a:t>Once the support needed to implement our school-based intervention block/course has been fulfilled, we can use the remaining CARES funds to address other school-based needs that are a result of the COVID-19 Pandemic.</a:t>
            </a:r>
            <a:endParaRPr b="0" i="0" sz="1400" u="none" cap="none" strike="noStrike">
              <a:solidFill>
                <a:srgbClr val="000000"/>
              </a:solidFill>
              <a:latin typeface="Arial"/>
              <a:ea typeface="Arial"/>
              <a:cs typeface="Arial"/>
              <a:sym typeface="Arial"/>
            </a:endParaRPr>
          </a:p>
          <a:p>
            <a:pPr indent="0" lvl="0" marL="137162" marR="0" rtl="0" algn="l">
              <a:lnSpc>
                <a:spcPct val="112000"/>
              </a:lnSpc>
              <a:spcBef>
                <a:spcPts val="675"/>
              </a:spcBef>
              <a:spcAft>
                <a:spcPts val="0"/>
              </a:spcAft>
              <a:buClr>
                <a:srgbClr val="262626"/>
              </a:buClr>
              <a:buSzPct val="100000"/>
              <a:buFont typeface="Arial"/>
              <a:buNone/>
            </a:pPr>
            <a:r>
              <a:t/>
            </a:r>
            <a:endParaRPr b="0" i="0" sz="1500" u="none" cap="none" strike="noStrike">
              <a:solidFill>
                <a:srgbClr val="262626"/>
              </a:solidFill>
              <a:latin typeface="Corbel"/>
              <a:ea typeface="Corbel"/>
              <a:cs typeface="Corbel"/>
              <a:sym typeface="Corbel"/>
            </a:endParaRPr>
          </a:p>
        </p:txBody>
      </p:sp>
      <p:pic>
        <p:nvPicPr>
          <p:cNvPr id="398" name="Google Shape;398;p14"/>
          <p:cNvPicPr preferRelativeResize="0"/>
          <p:nvPr/>
        </p:nvPicPr>
        <p:blipFill>
          <a:blip r:embed="rId3">
            <a:alphaModFix/>
          </a:blip>
          <a:stretch>
            <a:fillRect/>
          </a:stretch>
        </p:blipFill>
        <p:spPr>
          <a:xfrm>
            <a:off x="1191413" y="1199030"/>
            <a:ext cx="7267575" cy="14668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2" name="Shape 402"/>
        <p:cNvGrpSpPr/>
        <p:nvPr/>
      </p:nvGrpSpPr>
      <p:grpSpPr>
        <a:xfrm>
          <a:off x="0" y="0"/>
          <a:ext cx="0" cy="0"/>
          <a:chOff x="0" y="0"/>
          <a:chExt cx="0" cy="0"/>
        </a:xfrm>
      </p:grpSpPr>
      <p:sp>
        <p:nvSpPr>
          <p:cNvPr id="403" name="Google Shape;403;p15"/>
          <p:cNvSpPr txBox="1"/>
          <p:nvPr>
            <p:ph type="title"/>
          </p:nvPr>
        </p:nvSpPr>
        <p:spPr>
          <a:xfrm>
            <a:off x="974640" y="217945"/>
            <a:ext cx="7886700" cy="746983"/>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rgbClr val="262626"/>
              </a:buClr>
              <a:buSzPts val="2400"/>
              <a:buFont typeface="Century Schoolbook"/>
              <a:buNone/>
            </a:pPr>
            <a:r>
              <a:rPr b="1" i="0" lang="en-US" sz="2400"/>
              <a:t>CARES Allocations</a:t>
            </a:r>
            <a:endParaRPr/>
          </a:p>
        </p:txBody>
      </p:sp>
      <p:sp>
        <p:nvSpPr>
          <p:cNvPr id="404" name="Google Shape;404;p15"/>
          <p:cNvSpPr txBox="1"/>
          <p:nvPr>
            <p:ph idx="1" type="body"/>
          </p:nvPr>
        </p:nvSpPr>
        <p:spPr>
          <a:xfrm>
            <a:off x="865076" y="703670"/>
            <a:ext cx="7886700" cy="5810341"/>
          </a:xfrm>
          <a:prstGeom prst="rect">
            <a:avLst/>
          </a:prstGeom>
          <a:noFill/>
          <a:ln>
            <a:noFill/>
          </a:ln>
        </p:spPr>
        <p:txBody>
          <a:bodyPr anchorCtr="0" anchor="t" bIns="45700" lIns="91425" spcFirstLastPara="1" rIns="91425" wrap="square" tIns="45700">
            <a:normAutofit/>
          </a:bodyPr>
          <a:lstStyle/>
          <a:p>
            <a:pPr indent="0" lvl="0" marL="137162" rtl="0" algn="l">
              <a:lnSpc>
                <a:spcPct val="112000"/>
              </a:lnSpc>
              <a:spcBef>
                <a:spcPts val="0"/>
              </a:spcBef>
              <a:spcAft>
                <a:spcPts val="0"/>
              </a:spcAft>
              <a:buClr>
                <a:srgbClr val="262626"/>
              </a:buClr>
              <a:buSzPts val="1500"/>
              <a:buNone/>
            </a:pPr>
            <a:r>
              <a:rPr b="1" lang="en-US">
                <a:latin typeface="Calibri"/>
                <a:ea typeface="Calibri"/>
                <a:cs typeface="Calibri"/>
                <a:sym typeface="Calibri"/>
              </a:rPr>
              <a:t>Other allowable CARES expenditures include:</a:t>
            </a:r>
            <a:endParaRPr>
              <a:latin typeface="Calibri"/>
              <a:ea typeface="Calibri"/>
              <a:cs typeface="Calibri"/>
              <a:sym typeface="Calibri"/>
            </a:endParaRPr>
          </a:p>
          <a:p>
            <a:pPr indent="-212598" lvl="0" marL="212598" rtl="0" algn="l">
              <a:lnSpc>
                <a:spcPct val="112000"/>
              </a:lnSpc>
              <a:spcBef>
                <a:spcPts val="675"/>
              </a:spcBef>
              <a:spcAft>
                <a:spcPts val="0"/>
              </a:spcAft>
              <a:buClr>
                <a:srgbClr val="262626"/>
              </a:buClr>
              <a:buSzPts val="1600"/>
              <a:buFont typeface="Arial"/>
              <a:buChar char="•"/>
            </a:pPr>
            <a:r>
              <a:rPr b="1" lang="en-US" sz="1600">
                <a:latin typeface="Calibri"/>
                <a:ea typeface="Calibri"/>
                <a:cs typeface="Calibri"/>
                <a:sym typeface="Calibri"/>
              </a:rPr>
              <a:t>Technology Support:</a:t>
            </a:r>
            <a:r>
              <a:rPr lang="en-US" sz="1600">
                <a:latin typeface="Calibri"/>
                <a:ea typeface="Calibri"/>
                <a:cs typeface="Calibri"/>
                <a:sym typeface="Calibri"/>
              </a:rPr>
              <a:t> Software, assistive technology, online learning platforms, subscriptions. </a:t>
            </a:r>
            <a:endParaRPr/>
          </a:p>
          <a:p>
            <a:pPr indent="-212598" lvl="0" marL="212598" rtl="0" algn="l">
              <a:lnSpc>
                <a:spcPct val="112000"/>
              </a:lnSpc>
              <a:spcBef>
                <a:spcPts val="675"/>
              </a:spcBef>
              <a:spcAft>
                <a:spcPts val="0"/>
              </a:spcAft>
              <a:buClr>
                <a:srgbClr val="262626"/>
              </a:buClr>
              <a:buSzPts val="1600"/>
              <a:buFont typeface="Arial"/>
              <a:buChar char="•"/>
            </a:pPr>
            <a:r>
              <a:rPr b="1" lang="en-US" sz="1600">
                <a:latin typeface="Calibri"/>
                <a:ea typeface="Calibri"/>
                <a:cs typeface="Calibri"/>
                <a:sym typeface="Calibri"/>
              </a:rPr>
              <a:t>Mental and Physical Health: </a:t>
            </a:r>
            <a:r>
              <a:rPr lang="en-US" sz="1600">
                <a:latin typeface="Calibri"/>
                <a:ea typeface="Calibri"/>
                <a:cs typeface="Calibri"/>
                <a:sym typeface="Calibri"/>
              </a:rPr>
              <a:t>Cover the costs of additional counseling, telehealth, therapeutic services, and wraparound services and supports (contracted hours, professional learning, programs)</a:t>
            </a:r>
            <a:endParaRPr/>
          </a:p>
          <a:p>
            <a:pPr indent="-212598" lvl="0" marL="212598" rtl="0" algn="l">
              <a:lnSpc>
                <a:spcPct val="112000"/>
              </a:lnSpc>
              <a:spcBef>
                <a:spcPts val="675"/>
              </a:spcBef>
              <a:spcAft>
                <a:spcPts val="0"/>
              </a:spcAft>
              <a:buClr>
                <a:srgbClr val="262626"/>
              </a:buClr>
              <a:buSzPts val="1600"/>
              <a:buFont typeface="Arial"/>
              <a:buChar char="•"/>
            </a:pPr>
            <a:r>
              <a:rPr b="1" lang="en-US" sz="1600">
                <a:latin typeface="Calibri"/>
                <a:ea typeface="Calibri"/>
                <a:cs typeface="Calibri"/>
                <a:sym typeface="Calibri"/>
              </a:rPr>
              <a:t>Supplemental Learning: </a:t>
            </a:r>
            <a:r>
              <a:rPr lang="en-US" sz="1600">
                <a:latin typeface="Calibri"/>
                <a:ea typeface="Calibri"/>
                <a:cs typeface="Calibri"/>
                <a:sym typeface="Calibri"/>
              </a:rPr>
              <a:t>Cover costs of remediation, and/or enrichment opportunities during the school year for students (afterschool programs, additional pay for teachers and staff, transportation). </a:t>
            </a:r>
            <a:endParaRPr/>
          </a:p>
          <a:p>
            <a:pPr indent="-212598" lvl="0" marL="212598" rtl="0" algn="l">
              <a:lnSpc>
                <a:spcPct val="112000"/>
              </a:lnSpc>
              <a:spcBef>
                <a:spcPts val="675"/>
              </a:spcBef>
              <a:spcAft>
                <a:spcPts val="0"/>
              </a:spcAft>
              <a:buClr>
                <a:srgbClr val="262626"/>
              </a:buClr>
              <a:buSzPts val="1600"/>
              <a:buFont typeface="Arial"/>
              <a:buChar char="•"/>
            </a:pPr>
            <a:r>
              <a:rPr b="1" lang="en-US" sz="1600">
                <a:latin typeface="Calibri"/>
                <a:ea typeface="Calibri"/>
                <a:cs typeface="Calibri"/>
                <a:sym typeface="Calibri"/>
              </a:rPr>
              <a:t>Professional Development: </a:t>
            </a:r>
            <a:r>
              <a:rPr lang="en-US" sz="1600">
                <a:latin typeface="Calibri"/>
                <a:ea typeface="Calibri"/>
                <a:cs typeface="Calibri"/>
                <a:sym typeface="Calibri"/>
              </a:rPr>
              <a:t>Cover costs of additional professional development for school leaders, teachers, and staff (trainings, extended professional development days, consultants, programs). </a:t>
            </a:r>
            <a:endParaRPr/>
          </a:p>
          <a:p>
            <a:pPr indent="-212598" lvl="0" marL="212598" rtl="0" algn="l">
              <a:lnSpc>
                <a:spcPct val="112000"/>
              </a:lnSpc>
              <a:spcBef>
                <a:spcPts val="675"/>
              </a:spcBef>
              <a:spcAft>
                <a:spcPts val="0"/>
              </a:spcAft>
              <a:buClr>
                <a:srgbClr val="262626"/>
              </a:buClr>
              <a:buSzPts val="1600"/>
              <a:buFont typeface="Arial"/>
              <a:buChar char="•"/>
            </a:pPr>
            <a:r>
              <a:rPr b="1" lang="en-US" sz="1600">
                <a:latin typeface="Calibri"/>
                <a:ea typeface="Calibri"/>
                <a:cs typeface="Calibri"/>
                <a:sym typeface="Calibri"/>
              </a:rPr>
              <a:t>At-risk Student Populations: </a:t>
            </a:r>
            <a:r>
              <a:rPr lang="en-US" sz="1600">
                <a:latin typeface="Calibri"/>
                <a:ea typeface="Calibri"/>
                <a:cs typeface="Calibri"/>
                <a:sym typeface="Calibri"/>
              </a:rPr>
              <a:t>Cover costs of school specific activities, services, supports, programs, and/or targeted interventions directly addressing the needs of low-income students, students with disabilities, racial and ethnic minorities, English Learners, migrant students, students experiencing homelessness, and children in foster care. </a:t>
            </a:r>
            <a:endParaRPr/>
          </a:p>
          <a:p>
            <a:pPr indent="-212598" lvl="0" marL="212598" rtl="0" algn="l">
              <a:lnSpc>
                <a:spcPct val="112000"/>
              </a:lnSpc>
              <a:spcBef>
                <a:spcPts val="675"/>
              </a:spcBef>
              <a:spcAft>
                <a:spcPts val="0"/>
              </a:spcAft>
              <a:buClr>
                <a:srgbClr val="262626"/>
              </a:buClr>
              <a:buSzPts val="1600"/>
              <a:buFont typeface="Arial"/>
              <a:buChar char="•"/>
            </a:pPr>
            <a:r>
              <a:rPr b="1" lang="en-US" sz="1600">
                <a:latin typeface="Calibri"/>
                <a:ea typeface="Calibri"/>
                <a:cs typeface="Calibri"/>
                <a:sym typeface="Calibri"/>
              </a:rPr>
              <a:t>Continuity of Core Staff and Services. </a:t>
            </a:r>
            <a:r>
              <a:rPr lang="en-US" sz="1600">
                <a:latin typeface="Calibri"/>
                <a:ea typeface="Calibri"/>
                <a:cs typeface="Calibri"/>
                <a:sym typeface="Calibri"/>
              </a:rPr>
              <a:t>Restore any potential LEA FY22 budget reductions due to decreased state and/or local revenue.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9" name="Shape 409"/>
        <p:cNvGrpSpPr/>
        <p:nvPr/>
      </p:nvGrpSpPr>
      <p:grpSpPr>
        <a:xfrm>
          <a:off x="0" y="0"/>
          <a:ext cx="0" cy="0"/>
          <a:chOff x="0" y="0"/>
          <a:chExt cx="0" cy="0"/>
        </a:xfrm>
      </p:grpSpPr>
      <p:sp>
        <p:nvSpPr>
          <p:cNvPr id="410" name="Google Shape;410;p16"/>
          <p:cNvSpPr txBox="1"/>
          <p:nvPr>
            <p:ph idx="1" type="subTitle"/>
          </p:nvPr>
        </p:nvSpPr>
        <p:spPr>
          <a:xfrm>
            <a:off x="801858" y="1062430"/>
            <a:ext cx="8342142" cy="5083189"/>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dk1"/>
              </a:buClr>
              <a:buSzPts val="2400"/>
              <a:buFont typeface="Arial"/>
              <a:buChar char="•"/>
            </a:pPr>
            <a:r>
              <a:rPr lang="en-US" sz="2400">
                <a:solidFill>
                  <a:schemeClr val="dk1"/>
                </a:solidFill>
              </a:rPr>
              <a:t>January:</a:t>
            </a:r>
            <a:endParaRPr/>
          </a:p>
          <a:p>
            <a:pPr indent="-342900" lvl="1" marL="800100" rtl="0" algn="l">
              <a:lnSpc>
                <a:spcPct val="100000"/>
              </a:lnSpc>
              <a:spcBef>
                <a:spcPts val="480"/>
              </a:spcBef>
              <a:spcAft>
                <a:spcPts val="0"/>
              </a:spcAft>
              <a:buClr>
                <a:schemeClr val="dk1"/>
              </a:buClr>
              <a:buSzPts val="2400"/>
              <a:buFont typeface="Arial"/>
              <a:buChar char="•"/>
            </a:pPr>
            <a:r>
              <a:rPr lang="en-US" sz="2400">
                <a:solidFill>
                  <a:schemeClr val="dk1"/>
                </a:solidFill>
              </a:rPr>
              <a:t>GO Team Initial Budget Session (Jan. 13</a:t>
            </a:r>
            <a:r>
              <a:rPr baseline="30000" lang="en-US" sz="2400">
                <a:solidFill>
                  <a:schemeClr val="dk1"/>
                </a:solidFill>
              </a:rPr>
              <a:t>th</a:t>
            </a:r>
            <a:r>
              <a:rPr lang="en-US" sz="2400">
                <a:solidFill>
                  <a:schemeClr val="dk1"/>
                </a:solidFill>
              </a:rPr>
              <a:t>-early February)</a:t>
            </a:r>
            <a:endParaRPr/>
          </a:p>
          <a:p>
            <a:pPr indent="-342900" lvl="0" marL="342900" rtl="0" algn="l">
              <a:lnSpc>
                <a:spcPct val="100000"/>
              </a:lnSpc>
              <a:spcBef>
                <a:spcPts val="480"/>
              </a:spcBef>
              <a:spcAft>
                <a:spcPts val="0"/>
              </a:spcAft>
              <a:buClr>
                <a:schemeClr val="dk1"/>
              </a:buClr>
              <a:buSzPts val="2400"/>
              <a:buFont typeface="Arial"/>
              <a:buChar char="•"/>
            </a:pPr>
            <a:r>
              <a:rPr lang="en-US" sz="2400">
                <a:solidFill>
                  <a:schemeClr val="dk1"/>
                </a:solidFill>
              </a:rPr>
              <a:t>February: </a:t>
            </a:r>
            <a:endParaRPr/>
          </a:p>
          <a:p>
            <a:pPr indent="-342900" lvl="1" marL="800100" rtl="0" algn="l">
              <a:lnSpc>
                <a:spcPct val="100000"/>
              </a:lnSpc>
              <a:spcBef>
                <a:spcPts val="480"/>
              </a:spcBef>
              <a:spcAft>
                <a:spcPts val="0"/>
              </a:spcAft>
              <a:buClr>
                <a:schemeClr val="dk1"/>
              </a:buClr>
              <a:buSzPts val="2400"/>
              <a:buFont typeface="Arial"/>
              <a:buChar char="•"/>
            </a:pPr>
            <a:r>
              <a:rPr lang="en-US" sz="2400">
                <a:solidFill>
                  <a:schemeClr val="dk1"/>
                </a:solidFill>
              </a:rPr>
              <a:t>One-on-one Associate Superintendent discussions</a:t>
            </a:r>
            <a:endParaRPr/>
          </a:p>
          <a:p>
            <a:pPr indent="-342900" lvl="1" marL="800100" rtl="0" algn="l">
              <a:lnSpc>
                <a:spcPct val="100000"/>
              </a:lnSpc>
              <a:spcBef>
                <a:spcPts val="480"/>
              </a:spcBef>
              <a:spcAft>
                <a:spcPts val="0"/>
              </a:spcAft>
              <a:buClr>
                <a:schemeClr val="dk1"/>
              </a:buClr>
              <a:buSzPts val="2400"/>
              <a:buFont typeface="Arial"/>
              <a:buChar char="•"/>
            </a:pPr>
            <a:r>
              <a:rPr lang="en-US" sz="2400">
                <a:solidFill>
                  <a:schemeClr val="dk1"/>
                </a:solidFill>
              </a:rPr>
              <a:t>Cluster Planning Session (positions sharing, cluster alignment, etc.)</a:t>
            </a:r>
            <a:endParaRPr/>
          </a:p>
          <a:p>
            <a:pPr indent="-342900" lvl="1" marL="800100" rtl="0" algn="l">
              <a:lnSpc>
                <a:spcPct val="100000"/>
              </a:lnSpc>
              <a:spcBef>
                <a:spcPts val="480"/>
              </a:spcBef>
              <a:spcAft>
                <a:spcPts val="0"/>
              </a:spcAft>
              <a:buClr>
                <a:schemeClr val="dk1"/>
              </a:buClr>
              <a:buSzPts val="2400"/>
              <a:buFont typeface="Arial"/>
              <a:buChar char="•"/>
            </a:pPr>
            <a:r>
              <a:rPr lang="en-US" sz="2400">
                <a:solidFill>
                  <a:schemeClr val="dk1"/>
                </a:solidFill>
              </a:rPr>
              <a:t>Program Manager discussions and approvals</a:t>
            </a:r>
            <a:endParaRPr/>
          </a:p>
          <a:p>
            <a:pPr indent="-342900" lvl="1" marL="800100" rtl="0" algn="l">
              <a:lnSpc>
                <a:spcPct val="100000"/>
              </a:lnSpc>
              <a:spcBef>
                <a:spcPts val="480"/>
              </a:spcBef>
              <a:spcAft>
                <a:spcPts val="0"/>
              </a:spcAft>
              <a:buClr>
                <a:schemeClr val="dk1"/>
              </a:buClr>
              <a:buSzPts val="2400"/>
              <a:buFont typeface="Arial"/>
              <a:buChar char="•"/>
            </a:pPr>
            <a:r>
              <a:rPr lang="en-US" sz="2400">
                <a:solidFill>
                  <a:schemeClr val="dk1"/>
                </a:solidFill>
              </a:rPr>
              <a:t>GO Team Feedback Session</a:t>
            </a:r>
            <a:endParaRPr/>
          </a:p>
          <a:p>
            <a:pPr indent="-342900" lvl="1" marL="800100" rtl="0" algn="l">
              <a:lnSpc>
                <a:spcPct val="100000"/>
              </a:lnSpc>
              <a:spcBef>
                <a:spcPts val="480"/>
              </a:spcBef>
              <a:spcAft>
                <a:spcPts val="0"/>
              </a:spcAft>
              <a:buClr>
                <a:schemeClr val="dk1"/>
              </a:buClr>
              <a:buSzPts val="2400"/>
              <a:buFont typeface="Arial"/>
              <a:buChar char="•"/>
            </a:pPr>
            <a:r>
              <a:rPr lang="en-US" sz="2400">
                <a:solidFill>
                  <a:schemeClr val="dk1"/>
                </a:solidFill>
              </a:rPr>
              <a:t>HR Staffing Conferences (Late February - Early March)</a:t>
            </a:r>
            <a:endParaRPr/>
          </a:p>
          <a:p>
            <a:pPr indent="0" lvl="0" marL="0" rtl="0" algn="l">
              <a:lnSpc>
                <a:spcPct val="100000"/>
              </a:lnSpc>
              <a:spcBef>
                <a:spcPts val="480"/>
              </a:spcBef>
              <a:spcAft>
                <a:spcPts val="0"/>
              </a:spcAft>
              <a:buClr>
                <a:schemeClr val="dk1"/>
              </a:buClr>
              <a:buSzPts val="2400"/>
              <a:buNone/>
            </a:pPr>
            <a:r>
              <a:rPr lang="en-US" sz="2400">
                <a:solidFill>
                  <a:schemeClr val="dk1"/>
                </a:solidFill>
              </a:rPr>
              <a:t>•	March:</a:t>
            </a:r>
            <a:endParaRPr/>
          </a:p>
          <a:p>
            <a:pPr indent="-342900" lvl="1" marL="800100" rtl="0" algn="l">
              <a:lnSpc>
                <a:spcPct val="100000"/>
              </a:lnSpc>
              <a:spcBef>
                <a:spcPts val="480"/>
              </a:spcBef>
              <a:spcAft>
                <a:spcPts val="0"/>
              </a:spcAft>
              <a:buClr>
                <a:schemeClr val="dk1"/>
              </a:buClr>
              <a:buSzPts val="2400"/>
              <a:buFont typeface="Arial"/>
              <a:buChar char="•"/>
            </a:pPr>
            <a:r>
              <a:rPr lang="en-US" sz="2400">
                <a:solidFill>
                  <a:schemeClr val="dk1"/>
                </a:solidFill>
              </a:rPr>
              <a:t>Final GO Team Approval (AFTER your school’s Staffing Conference- March 18</a:t>
            </a:r>
            <a:r>
              <a:rPr baseline="30000" lang="en-US" sz="2400">
                <a:solidFill>
                  <a:schemeClr val="dk1"/>
                </a:solidFill>
              </a:rPr>
              <a:t>th</a:t>
            </a:r>
            <a:r>
              <a:rPr lang="en-US" sz="2400">
                <a:solidFill>
                  <a:schemeClr val="dk1"/>
                </a:solidFill>
              </a:rPr>
              <a:t>)</a:t>
            </a:r>
            <a:endParaRPr/>
          </a:p>
          <a:p>
            <a:pPr indent="0" lvl="0" marL="0" rtl="0" algn="l">
              <a:lnSpc>
                <a:spcPct val="100000"/>
              </a:lnSpc>
              <a:spcBef>
                <a:spcPts val="480"/>
              </a:spcBef>
              <a:spcAft>
                <a:spcPts val="0"/>
              </a:spcAft>
              <a:buClr>
                <a:srgbClr val="888888"/>
              </a:buClr>
              <a:buSzPts val="2400"/>
              <a:buNone/>
            </a:pPr>
            <a:r>
              <a:t/>
            </a:r>
            <a:endParaRPr sz="2400">
              <a:solidFill>
                <a:schemeClr val="dk1"/>
              </a:solidFill>
            </a:endParaRPr>
          </a:p>
        </p:txBody>
      </p:sp>
      <p:sp>
        <p:nvSpPr>
          <p:cNvPr id="411" name="Google Shape;411;p16"/>
          <p:cNvSpPr txBox="1"/>
          <p:nvPr>
            <p:ph type="ctrTitle"/>
          </p:nvPr>
        </p:nvSpPr>
        <p:spPr>
          <a:xfrm>
            <a:off x="685800" y="177250"/>
            <a:ext cx="7772400" cy="507831"/>
          </a:xfrm>
          <a:prstGeom prst="rect">
            <a:avLst/>
          </a:prstGeom>
          <a:noFill/>
          <a:ln>
            <a:noFill/>
          </a:ln>
        </p:spPr>
        <p:txBody>
          <a:bodyPr anchorCtr="0" anchor="ctr" bIns="45700" lIns="91425" spcFirstLastPara="1" rIns="91425" wrap="square" tIns="45700">
            <a:spAutoFit/>
          </a:bodyPr>
          <a:lstStyle/>
          <a:p>
            <a:pPr indent="0" lvl="0" marL="0" rtl="0" algn="ctr">
              <a:lnSpc>
                <a:spcPct val="100000"/>
              </a:lnSpc>
              <a:spcBef>
                <a:spcPts val="0"/>
              </a:spcBef>
              <a:spcAft>
                <a:spcPts val="0"/>
              </a:spcAft>
              <a:buClr>
                <a:srgbClr val="000000"/>
              </a:buClr>
              <a:buSzPts val="2700"/>
              <a:buFont typeface="Century Schoolbook"/>
              <a:buNone/>
            </a:pPr>
            <a:r>
              <a:rPr b="1" lang="en-US" sz="2700">
                <a:solidFill>
                  <a:srgbClr val="000000"/>
                </a:solidFill>
                <a:latin typeface="Century Schoolbook"/>
                <a:ea typeface="Century Schoolbook"/>
                <a:cs typeface="Century Schoolbook"/>
                <a:sym typeface="Century Schoolbook"/>
              </a:rPr>
              <a:t>What’s Next?</a:t>
            </a:r>
            <a:endParaRPr/>
          </a:p>
        </p:txBody>
      </p:sp>
      <p:sp>
        <p:nvSpPr>
          <p:cNvPr id="412" name="Google Shape;412;p1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000"/>
              <a:buNone/>
            </a:pPr>
            <a:fld id="{00000000-1234-1234-1234-123412341234}" type="slidenum">
              <a:rPr lang="en-US"/>
              <a:t>‹#›</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7" name="Shape 417"/>
        <p:cNvGrpSpPr/>
        <p:nvPr/>
      </p:nvGrpSpPr>
      <p:grpSpPr>
        <a:xfrm>
          <a:off x="0" y="0"/>
          <a:ext cx="0" cy="0"/>
          <a:chOff x="0" y="0"/>
          <a:chExt cx="0" cy="0"/>
        </a:xfrm>
      </p:grpSpPr>
      <p:sp>
        <p:nvSpPr>
          <p:cNvPr id="418" name="Google Shape;418;p1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6600"/>
              <a:buFont typeface="Calibri"/>
              <a:buNone/>
            </a:pPr>
            <a:r>
              <a:rPr lang="en-US" sz="6600"/>
              <a:t>Questions? </a:t>
            </a:r>
            <a:endParaRPr/>
          </a:p>
        </p:txBody>
      </p:sp>
      <p:sp>
        <p:nvSpPr>
          <p:cNvPr id="419" name="Google Shape;419;p17"/>
          <p:cNvSpPr txBox="1"/>
          <p:nvPr>
            <p:ph idx="1" type="body"/>
          </p:nvPr>
        </p:nvSpPr>
        <p:spPr>
          <a:xfrm>
            <a:off x="726509" y="4902082"/>
            <a:ext cx="8340405" cy="454541"/>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2100"/>
              <a:buNone/>
            </a:pPr>
            <a:r>
              <a:rPr lang="en-US" sz="2100"/>
              <a:t>Thank you for your time and attention.  </a:t>
            </a:r>
            <a:endParaRPr/>
          </a:p>
        </p:txBody>
      </p:sp>
      <p:pic>
        <p:nvPicPr>
          <p:cNvPr id="420" name="Google Shape;420;p17"/>
          <p:cNvPicPr preferRelativeResize="0"/>
          <p:nvPr/>
        </p:nvPicPr>
        <p:blipFill rotWithShape="1">
          <a:blip r:embed="rId3">
            <a:alphaModFix/>
          </a:blip>
          <a:srcRect b="0" l="0" r="0" t="0"/>
          <a:stretch/>
        </p:blipFill>
        <p:spPr>
          <a:xfrm>
            <a:off x="2518089" y="1920479"/>
            <a:ext cx="3900488" cy="2578894"/>
          </a:xfrm>
          <a:prstGeom prst="rect">
            <a:avLst/>
          </a:prstGeom>
          <a:noFill/>
          <a:ln>
            <a:noFill/>
          </a:ln>
        </p:spPr>
      </p:pic>
      <p:sp>
        <p:nvSpPr>
          <p:cNvPr id="421" name="Google Shape;421;p1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000"/>
              <a:buNone/>
            </a:pPr>
            <a:fld id="{00000000-1234-1234-1234-123412341234}" type="slidenum">
              <a:rPr lang="en-US"/>
              <a:t>‹#›</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425" name="Shape 425"/>
        <p:cNvGrpSpPr/>
        <p:nvPr/>
      </p:nvGrpSpPr>
      <p:grpSpPr>
        <a:xfrm>
          <a:off x="0" y="0"/>
          <a:ext cx="0" cy="0"/>
          <a:chOff x="0" y="0"/>
          <a:chExt cx="0" cy="0"/>
        </a:xfrm>
      </p:grpSpPr>
      <p:sp>
        <p:nvSpPr>
          <p:cNvPr id="426" name="Google Shape;426;p18"/>
          <p:cNvSpPr txBox="1"/>
          <p:nvPr/>
        </p:nvSpPr>
        <p:spPr>
          <a:xfrm>
            <a:off x="936674" y="2464874"/>
            <a:ext cx="7772400" cy="908197"/>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262626"/>
              </a:buClr>
              <a:buSzPts val="2800"/>
              <a:buFont typeface="Century Schoolbook"/>
              <a:buNone/>
            </a:pPr>
            <a:r>
              <a:rPr b="1" i="1" lang="en-US" sz="2800" u="none" cap="none" strike="noStrike">
                <a:solidFill>
                  <a:srgbClr val="262626"/>
                </a:solidFill>
                <a:latin typeface="Century Schoolbook"/>
                <a:ea typeface="Century Schoolbook"/>
                <a:cs typeface="Century Schoolbook"/>
                <a:sym typeface="Century Schoolbook"/>
              </a:rPr>
              <a:t>Slides to Complete </a:t>
            </a:r>
            <a:r>
              <a:rPr b="1" i="1" lang="en-US" sz="2800" u="sng" cap="none" strike="noStrike">
                <a:solidFill>
                  <a:srgbClr val="FF0000"/>
                </a:solidFill>
                <a:latin typeface="Century Schoolbook"/>
                <a:ea typeface="Century Schoolbook"/>
                <a:cs typeface="Century Schoolbook"/>
                <a:sym typeface="Century Schoolbook"/>
              </a:rPr>
              <a:t>After</a:t>
            </a:r>
            <a:r>
              <a:rPr b="1" i="1" lang="en-US" sz="2800" u="none" cap="none" strike="noStrike">
                <a:solidFill>
                  <a:srgbClr val="262626"/>
                </a:solidFill>
                <a:latin typeface="Century Schoolbook"/>
                <a:ea typeface="Century Schoolbook"/>
                <a:cs typeface="Century Schoolbook"/>
                <a:sym typeface="Century Schoolbook"/>
              </a:rPr>
              <a:t> Your GO Team’s Initial Budget Meeting and After You’ve Met with Your Associate Supt. And Program Managers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262626"/>
              </a:buClr>
              <a:buSzPts val="2000"/>
              <a:buFont typeface="Century Schoolbook"/>
              <a:buNone/>
            </a:pPr>
            <a:r>
              <a:rPr b="1" i="1" lang="en-US" sz="2000" u="none" cap="none" strike="noStrike">
                <a:solidFill>
                  <a:srgbClr val="262626"/>
                </a:solidFill>
                <a:latin typeface="Century Schoolbook"/>
                <a:ea typeface="Century Schoolbook"/>
                <a:cs typeface="Century Schoolbook"/>
                <a:sym typeface="Century Schoolbook"/>
              </a:rPr>
              <a:t>(Steps 3 and 4 in the GO Team Budget Process)</a:t>
            </a:r>
            <a:endParaRPr b="0" i="0" sz="2000" u="none" cap="none" strike="noStrike">
              <a:solidFill>
                <a:srgbClr val="000000"/>
              </a:solidFill>
              <a:latin typeface="Calibri"/>
              <a:ea typeface="Calibri"/>
              <a:cs typeface="Calibri"/>
              <a:sym typeface="Calibri"/>
            </a:endParaRPr>
          </a:p>
        </p:txBody>
      </p:sp>
      <p:sp>
        <p:nvSpPr>
          <p:cNvPr id="427" name="Google Shape;427;p18"/>
          <p:cNvSpPr txBox="1"/>
          <p:nvPr>
            <p:ph idx="12" type="sldNum"/>
          </p:nvPr>
        </p:nvSpPr>
        <p:spPr>
          <a:xfrm>
            <a:off x="8736013" y="5607595"/>
            <a:ext cx="407987"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800"/>
              <a:buNone/>
            </a:pPr>
            <a:fld id="{00000000-1234-1234-1234-123412341234}" type="slidenum">
              <a:rPr lang="en-US">
                <a:solidFill>
                  <a:srgbClr val="F5F5F5"/>
                </a:solidFill>
              </a:rPr>
              <a:t>‹#›</a:t>
            </a:fld>
            <a:endParaRPr>
              <a:solidFill>
                <a:srgbClr val="F5F5F5"/>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2" name="Shape 432"/>
        <p:cNvGrpSpPr/>
        <p:nvPr/>
      </p:nvGrpSpPr>
      <p:grpSpPr>
        <a:xfrm>
          <a:off x="0" y="0"/>
          <a:ext cx="0" cy="0"/>
          <a:chOff x="0" y="0"/>
          <a:chExt cx="0" cy="0"/>
        </a:xfrm>
      </p:grpSpPr>
      <p:sp>
        <p:nvSpPr>
          <p:cNvPr id="433" name="Google Shape;433;p19"/>
          <p:cNvSpPr/>
          <p:nvPr/>
        </p:nvSpPr>
        <p:spPr>
          <a:xfrm>
            <a:off x="717725" y="709358"/>
            <a:ext cx="8406158" cy="15875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rbel"/>
              <a:ea typeface="Corbel"/>
              <a:cs typeface="Corbel"/>
              <a:sym typeface="Corbel"/>
            </a:endParaRPr>
          </a:p>
        </p:txBody>
      </p:sp>
      <p:pic>
        <p:nvPicPr>
          <p:cNvPr id="434" name="Google Shape;434;p19"/>
          <p:cNvPicPr preferRelativeResize="0"/>
          <p:nvPr/>
        </p:nvPicPr>
        <p:blipFill rotWithShape="1">
          <a:blip r:embed="rId3">
            <a:alphaModFix/>
          </a:blip>
          <a:srcRect b="0" l="0" r="0" t="0"/>
          <a:stretch/>
        </p:blipFill>
        <p:spPr>
          <a:xfrm>
            <a:off x="7887271" y="6219824"/>
            <a:ext cx="1160412" cy="523875"/>
          </a:xfrm>
          <a:prstGeom prst="rect">
            <a:avLst/>
          </a:prstGeom>
          <a:noFill/>
          <a:ln>
            <a:noFill/>
          </a:ln>
        </p:spPr>
      </p:pic>
      <p:sp>
        <p:nvSpPr>
          <p:cNvPr id="435" name="Google Shape;435;p19"/>
          <p:cNvSpPr txBox="1"/>
          <p:nvPr/>
        </p:nvSpPr>
        <p:spPr>
          <a:xfrm>
            <a:off x="880716" y="76243"/>
            <a:ext cx="8166967" cy="58477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200"/>
              <a:buFont typeface="Arial"/>
              <a:buNone/>
            </a:pPr>
            <a:r>
              <a:rPr b="1" i="1" lang="en-US" sz="3200" u="none" cap="none" strike="noStrike">
                <a:solidFill>
                  <a:schemeClr val="dk1"/>
                </a:solidFill>
                <a:latin typeface="Century Schoolbook"/>
                <a:ea typeface="Century Schoolbook"/>
                <a:cs typeface="Century Schoolbook"/>
                <a:sym typeface="Century Schoolbook"/>
              </a:rPr>
              <a:t>FY23 Budget Parameters</a:t>
            </a:r>
            <a:endParaRPr b="0" i="0" sz="1400" u="none" cap="none" strike="noStrike">
              <a:solidFill>
                <a:srgbClr val="000000"/>
              </a:solidFill>
              <a:latin typeface="Arial"/>
              <a:ea typeface="Arial"/>
              <a:cs typeface="Arial"/>
              <a:sym typeface="Arial"/>
            </a:endParaRPr>
          </a:p>
        </p:txBody>
      </p:sp>
      <p:graphicFrame>
        <p:nvGraphicFramePr>
          <p:cNvPr id="436" name="Google Shape;436;p19"/>
          <p:cNvGraphicFramePr/>
          <p:nvPr/>
        </p:nvGraphicFramePr>
        <p:xfrm>
          <a:off x="761998" y="916443"/>
          <a:ext cx="3000000" cy="3000000"/>
        </p:xfrm>
        <a:graphic>
          <a:graphicData uri="http://schemas.openxmlformats.org/drawingml/2006/table">
            <a:tbl>
              <a:tblPr bandRow="1" firstRow="1">
                <a:noFill/>
                <a:tableStyleId>{AFC58B93-B4A0-407B-8C91-F56B10415CC9}</a:tableStyleId>
              </a:tblPr>
              <a:tblGrid>
                <a:gridCol w="2988175"/>
                <a:gridCol w="5297500"/>
              </a:tblGrid>
              <a:tr h="697825">
                <a:tc>
                  <a:txBody>
                    <a:bodyPr/>
                    <a:lstStyle/>
                    <a:p>
                      <a:pPr indent="0" lvl="0" marL="0" marR="0" rtl="0" algn="ctr">
                        <a:lnSpc>
                          <a:spcPct val="100000"/>
                        </a:lnSpc>
                        <a:spcBef>
                          <a:spcPts val="0"/>
                        </a:spcBef>
                        <a:spcAft>
                          <a:spcPts val="0"/>
                        </a:spcAft>
                        <a:buClr>
                          <a:srgbClr val="000000"/>
                        </a:buClr>
                        <a:buSzPts val="1750"/>
                        <a:buFont typeface="Arial"/>
                        <a:buNone/>
                      </a:pPr>
                      <a:r>
                        <a:t/>
                      </a:r>
                      <a:endParaRPr sz="1750" u="none" cap="none" strike="noStrike">
                        <a:latin typeface="Arial"/>
                        <a:ea typeface="Arial"/>
                        <a:cs typeface="Arial"/>
                        <a:sym typeface="Arial"/>
                      </a:endParaRPr>
                    </a:p>
                    <a:p>
                      <a:pPr indent="0" lvl="0" marL="0" marR="0" rtl="0" algn="ctr">
                        <a:lnSpc>
                          <a:spcPct val="100000"/>
                        </a:lnSpc>
                        <a:spcBef>
                          <a:spcPts val="0"/>
                        </a:spcBef>
                        <a:spcAft>
                          <a:spcPts val="0"/>
                        </a:spcAft>
                        <a:buClr>
                          <a:srgbClr val="000000"/>
                        </a:buClr>
                        <a:buSzPts val="1750"/>
                        <a:buFont typeface="Arial"/>
                        <a:buNone/>
                      </a:pPr>
                      <a:r>
                        <a:rPr lang="en-US" sz="1750" u="none" cap="none" strike="noStrike">
                          <a:latin typeface="Arial"/>
                          <a:ea typeface="Arial"/>
                          <a:cs typeface="Arial"/>
                          <a:sym typeface="Arial"/>
                        </a:rPr>
                        <a:t>FY23 School Priorities</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750"/>
                        <a:buFont typeface="Arial"/>
                        <a:buNone/>
                      </a:pPr>
                      <a:r>
                        <a:t/>
                      </a:r>
                      <a:endParaRPr sz="1750" u="none" cap="none" strike="noStrike">
                        <a:latin typeface="Arial"/>
                        <a:ea typeface="Arial"/>
                        <a:cs typeface="Arial"/>
                        <a:sym typeface="Arial"/>
                      </a:endParaRPr>
                    </a:p>
                    <a:p>
                      <a:pPr indent="0" lvl="0" marL="0" marR="0" rtl="0" algn="ctr">
                        <a:lnSpc>
                          <a:spcPct val="100000"/>
                        </a:lnSpc>
                        <a:spcBef>
                          <a:spcPts val="0"/>
                        </a:spcBef>
                        <a:spcAft>
                          <a:spcPts val="0"/>
                        </a:spcAft>
                        <a:buClr>
                          <a:srgbClr val="000000"/>
                        </a:buClr>
                        <a:buSzPts val="1750"/>
                        <a:buFont typeface="Arial"/>
                        <a:buNone/>
                      </a:pPr>
                      <a:r>
                        <a:rPr lang="en-US" sz="1750" u="none" cap="none" strike="noStrike">
                          <a:latin typeface="Arial"/>
                          <a:ea typeface="Arial"/>
                          <a:cs typeface="Arial"/>
                          <a:sym typeface="Arial"/>
                        </a:rPr>
                        <a:t>Rationale</a:t>
                      </a:r>
                      <a:endParaRPr sz="1400" u="none" cap="none" strike="noStrike"/>
                    </a:p>
                  </a:txBody>
                  <a:tcPr marT="45725" marB="45725" marR="91450" marL="91450"/>
                </a:tc>
              </a:tr>
              <a:tr h="1010975">
                <a:tc>
                  <a:txBody>
                    <a:bodyPr/>
                    <a:lstStyle/>
                    <a:p>
                      <a:pPr indent="0" lvl="0" marL="0" rtl="0" algn="l">
                        <a:spcBef>
                          <a:spcPts val="600"/>
                        </a:spcBef>
                        <a:spcAft>
                          <a:spcPts val="0"/>
                        </a:spcAft>
                        <a:buClr>
                          <a:schemeClr val="dk1"/>
                        </a:buClr>
                        <a:buFont typeface="Arial"/>
                        <a:buNone/>
                      </a:pPr>
                      <a:r>
                        <a:rPr b="1" lang="en-US" sz="1200">
                          <a:solidFill>
                            <a:srgbClr val="FF0000"/>
                          </a:solidFill>
                          <a:latin typeface="Calibri"/>
                          <a:ea typeface="Calibri"/>
                          <a:cs typeface="Calibri"/>
                          <a:sym typeface="Calibri"/>
                        </a:rPr>
                        <a:t>Improve student mastery of core content knowledge in literacy and mathematics.</a:t>
                      </a:r>
                      <a:endParaRPr b="1" sz="1200">
                        <a:solidFill>
                          <a:srgbClr val="FF0000"/>
                        </a:solidFill>
                        <a:latin typeface="Calibri"/>
                        <a:ea typeface="Calibri"/>
                        <a:cs typeface="Calibri"/>
                        <a:sym typeface="Calibri"/>
                      </a:endParaRPr>
                    </a:p>
                    <a:p>
                      <a:pPr indent="0" lvl="0" marL="0" rtl="0" algn="l">
                        <a:spcBef>
                          <a:spcPts val="600"/>
                        </a:spcBef>
                        <a:spcAft>
                          <a:spcPts val="0"/>
                        </a:spcAft>
                        <a:buClr>
                          <a:schemeClr val="dk1"/>
                        </a:buClr>
                        <a:buFont typeface="Arial"/>
                        <a:buNone/>
                      </a:pPr>
                      <a:r>
                        <a:rPr b="1" lang="en-US" sz="1200">
                          <a:solidFill>
                            <a:srgbClr val="FF0000"/>
                          </a:solidFill>
                          <a:latin typeface="Calibri"/>
                          <a:ea typeface="Calibri"/>
                          <a:cs typeface="Calibri"/>
                          <a:sym typeface="Calibri"/>
                        </a:rPr>
                        <a:t>(APS 5: Curriculum &amp; Instruction)</a:t>
                      </a:r>
                      <a:endParaRPr b="1" sz="1200">
                        <a:solidFill>
                          <a:srgbClr val="FF0000"/>
                        </a:solidFill>
                        <a:latin typeface="Calibri"/>
                        <a:ea typeface="Calibri"/>
                        <a:cs typeface="Calibri"/>
                        <a:sym typeface="Calibri"/>
                      </a:endParaRPr>
                    </a:p>
                  </a:txBody>
                  <a:tcPr marT="45725" marB="45725" marR="91450" marL="91450"/>
                </a:tc>
                <a:tc>
                  <a:txBody>
                    <a:bodyPr/>
                    <a:lstStyle/>
                    <a:p>
                      <a:pPr indent="0" lvl="0" marL="0" rtl="0" algn="ctr">
                        <a:lnSpc>
                          <a:spcPct val="115000"/>
                        </a:lnSpc>
                        <a:spcBef>
                          <a:spcPts val="0"/>
                        </a:spcBef>
                        <a:spcAft>
                          <a:spcPts val="0"/>
                        </a:spcAft>
                        <a:buClr>
                          <a:schemeClr val="dk1"/>
                        </a:buClr>
                        <a:buSzPts val="1100"/>
                        <a:buFont typeface="Arial"/>
                        <a:buNone/>
                      </a:pPr>
                      <a:r>
                        <a:rPr b="1" lang="en-US" sz="1200">
                          <a:solidFill>
                            <a:srgbClr val="FF0000"/>
                          </a:solidFill>
                        </a:rPr>
                        <a:t>More than 50% of our students are still scoring at the beginning level in literacy and mathematics. Teachers need support in gaining a variety of targeted strategies to support small group instruction.  Continued targeted support in this area is needed to support the growth of all students. </a:t>
                      </a:r>
                      <a:endParaRPr b="1" sz="1200">
                        <a:solidFill>
                          <a:srgbClr val="FF0000"/>
                        </a:solidFill>
                      </a:endParaRPr>
                    </a:p>
                  </a:txBody>
                  <a:tcPr marT="45725" marB="45725" marR="91450" marL="91450"/>
                </a:tc>
              </a:tr>
              <a:tr h="919075">
                <a:tc>
                  <a:txBody>
                    <a:bodyPr/>
                    <a:lstStyle/>
                    <a:p>
                      <a:pPr indent="0" lvl="0" marL="0" rtl="0" algn="l">
                        <a:spcBef>
                          <a:spcPts val="600"/>
                        </a:spcBef>
                        <a:spcAft>
                          <a:spcPts val="0"/>
                        </a:spcAft>
                        <a:buClr>
                          <a:schemeClr val="dk1"/>
                        </a:buClr>
                        <a:buFont typeface="Arial"/>
                        <a:buNone/>
                      </a:pPr>
                      <a:r>
                        <a:rPr b="1" lang="en-US" sz="1200">
                          <a:solidFill>
                            <a:srgbClr val="FF0000"/>
                          </a:solidFill>
                          <a:latin typeface="Calibri"/>
                          <a:ea typeface="Calibri"/>
                          <a:cs typeface="Calibri"/>
                          <a:sym typeface="Calibri"/>
                        </a:rPr>
                        <a:t>Prepare all students to have a global mindset inclusive of the learning profiles, learner attributes, and self-inquiry.</a:t>
                      </a:r>
                      <a:endParaRPr b="1" sz="1200">
                        <a:solidFill>
                          <a:srgbClr val="FF0000"/>
                        </a:solidFill>
                        <a:latin typeface="Calibri"/>
                        <a:ea typeface="Calibri"/>
                        <a:cs typeface="Calibri"/>
                        <a:sym typeface="Calibri"/>
                      </a:endParaRPr>
                    </a:p>
                    <a:p>
                      <a:pPr indent="0" lvl="0" marL="0" rtl="0" algn="l">
                        <a:spcBef>
                          <a:spcPts val="600"/>
                        </a:spcBef>
                        <a:spcAft>
                          <a:spcPts val="0"/>
                        </a:spcAft>
                        <a:buClr>
                          <a:schemeClr val="dk1"/>
                        </a:buClr>
                        <a:buFont typeface="Arial"/>
                        <a:buNone/>
                      </a:pPr>
                      <a:r>
                        <a:rPr b="1" lang="en-US" sz="1200">
                          <a:solidFill>
                            <a:srgbClr val="FF0000"/>
                          </a:solidFill>
                          <a:latin typeface="Calibri"/>
                          <a:ea typeface="Calibri"/>
                          <a:cs typeface="Calibri"/>
                          <a:sym typeface="Calibri"/>
                        </a:rPr>
                        <a:t>(APS 5: Signature Programming)</a:t>
                      </a:r>
                      <a:endParaRPr b="1" sz="1200">
                        <a:solidFill>
                          <a:srgbClr val="FF0000"/>
                        </a:solidFill>
                        <a:latin typeface="Calibri"/>
                        <a:ea typeface="Calibri"/>
                        <a:cs typeface="Calibri"/>
                        <a:sym typeface="Calibri"/>
                      </a:endParaRPr>
                    </a:p>
                  </a:txBody>
                  <a:tcPr marT="45725" marB="45725" marR="91450" marL="91450"/>
                </a:tc>
                <a:tc>
                  <a:txBody>
                    <a:bodyPr/>
                    <a:lstStyle/>
                    <a:p>
                      <a:pPr indent="0" lvl="0" marL="0" marR="0" rtl="0" algn="ctr">
                        <a:lnSpc>
                          <a:spcPct val="100000"/>
                        </a:lnSpc>
                        <a:spcBef>
                          <a:spcPts val="0"/>
                        </a:spcBef>
                        <a:spcAft>
                          <a:spcPts val="0"/>
                        </a:spcAft>
                        <a:buClr>
                          <a:srgbClr val="000000"/>
                        </a:buClr>
                        <a:buSzPts val="1750"/>
                        <a:buFont typeface="Arial"/>
                        <a:buNone/>
                      </a:pPr>
                      <a:r>
                        <a:rPr b="1" lang="en-US" sz="1200">
                          <a:solidFill>
                            <a:srgbClr val="FF0000"/>
                          </a:solidFill>
                        </a:rPr>
                        <a:t>Students may have the opportunity to experience the world beyond the walls of our building. As stakeholders, we all play a role in </a:t>
                      </a:r>
                      <a:r>
                        <a:rPr b="1" lang="en-US" sz="1200">
                          <a:solidFill>
                            <a:srgbClr val="FF0000"/>
                          </a:solidFill>
                        </a:rPr>
                        <a:t>equipping</a:t>
                      </a:r>
                      <a:r>
                        <a:rPr b="1" lang="en-US" sz="1200">
                          <a:solidFill>
                            <a:srgbClr val="FF0000"/>
                          </a:solidFill>
                        </a:rPr>
                        <a:t> our scholars to be successful citizens in our community. Scholars who </a:t>
                      </a:r>
                      <a:r>
                        <a:rPr b="1" lang="en-US" sz="1200">
                          <a:solidFill>
                            <a:srgbClr val="FF0000"/>
                          </a:solidFill>
                        </a:rPr>
                        <a:t>receive</a:t>
                      </a:r>
                      <a:r>
                        <a:rPr b="1" lang="en-US" sz="1200">
                          <a:solidFill>
                            <a:srgbClr val="FF0000"/>
                          </a:solidFill>
                        </a:rPr>
                        <a:t> IB PYP at the elementary </a:t>
                      </a:r>
                      <a:r>
                        <a:rPr b="1" lang="en-US" sz="1200">
                          <a:solidFill>
                            <a:srgbClr val="FF0000"/>
                          </a:solidFill>
                        </a:rPr>
                        <a:t>level  are able to matriculate through the cluster. </a:t>
                      </a:r>
                      <a:endParaRPr b="1" sz="1200" u="none" cap="none" strike="noStrike">
                        <a:solidFill>
                          <a:srgbClr val="FF0000"/>
                        </a:solidFill>
                      </a:endParaRPr>
                    </a:p>
                  </a:txBody>
                  <a:tcPr marT="45725" marB="45725" marR="91450" marL="91450"/>
                </a:tc>
              </a:tr>
              <a:tr h="776150">
                <a:tc>
                  <a:txBody>
                    <a:bodyPr/>
                    <a:lstStyle/>
                    <a:p>
                      <a:pPr indent="0" lvl="0" marL="0" rtl="0" algn="l">
                        <a:spcBef>
                          <a:spcPts val="0"/>
                        </a:spcBef>
                        <a:spcAft>
                          <a:spcPts val="0"/>
                        </a:spcAft>
                        <a:buNone/>
                      </a:pPr>
                      <a:r>
                        <a:rPr lang="en-US" sz="1200">
                          <a:latin typeface="Calibri"/>
                          <a:ea typeface="Calibri"/>
                          <a:cs typeface="Calibri"/>
                          <a:sym typeface="Calibri"/>
                        </a:rPr>
                        <a:t>Build teacher capacity in core content areas, literacy and mathematics.</a:t>
                      </a:r>
                      <a:endParaRPr sz="1200">
                        <a:latin typeface="Calibri"/>
                        <a:ea typeface="Calibri"/>
                        <a:cs typeface="Calibri"/>
                        <a:sym typeface="Calibri"/>
                      </a:endParaRPr>
                    </a:p>
                    <a:p>
                      <a:pPr indent="0" lvl="0" marL="0" rtl="0" algn="l">
                        <a:spcBef>
                          <a:spcPts val="0"/>
                        </a:spcBef>
                        <a:spcAft>
                          <a:spcPts val="0"/>
                        </a:spcAft>
                        <a:buClr>
                          <a:schemeClr val="dk1"/>
                        </a:buClr>
                        <a:buSzPts val="1000"/>
                        <a:buFont typeface="Arial"/>
                        <a:buNone/>
                      </a:pPr>
                      <a:r>
                        <a:rPr lang="en-US" sz="1200">
                          <a:latin typeface="Calibri"/>
                          <a:ea typeface="Calibri"/>
                          <a:cs typeface="Calibri"/>
                          <a:sym typeface="Calibri"/>
                        </a:rPr>
                        <a:t>(APS 5: Curriculum &amp; Instruction)</a:t>
                      </a:r>
                      <a:endParaRPr sz="1200">
                        <a:latin typeface="Calibri"/>
                        <a:ea typeface="Calibri"/>
                        <a:cs typeface="Calibri"/>
                        <a:sym typeface="Calibri"/>
                      </a:endParaRPr>
                    </a:p>
                  </a:txBody>
                  <a:tcPr marT="45725" marB="45725" marR="91450" marL="91450"/>
                </a:tc>
                <a:tc>
                  <a:txBody>
                    <a:bodyPr/>
                    <a:lstStyle/>
                    <a:p>
                      <a:pPr indent="0" lvl="0" marL="0" marR="0" rtl="0" algn="ctr">
                        <a:lnSpc>
                          <a:spcPct val="100000"/>
                        </a:lnSpc>
                        <a:spcBef>
                          <a:spcPts val="0"/>
                        </a:spcBef>
                        <a:spcAft>
                          <a:spcPts val="0"/>
                        </a:spcAft>
                        <a:buNone/>
                      </a:pPr>
                      <a:r>
                        <a:rPr lang="en-US" sz="1200"/>
                        <a:t>Teachers need ongoing to professional learning based around best practices for teaching our </a:t>
                      </a:r>
                      <a:r>
                        <a:rPr lang="en-US" sz="1200"/>
                        <a:t>students</a:t>
                      </a:r>
                      <a:r>
                        <a:rPr lang="en-US" sz="1200"/>
                        <a:t>. They also need the opportunity to gain new strategies to support the gaps in student learning. </a:t>
                      </a:r>
                      <a:endParaRPr sz="1200" u="none" cap="none" strike="noStrike"/>
                    </a:p>
                  </a:txBody>
                  <a:tcPr marT="45725" marB="45725" marR="91450" marL="91450"/>
                </a:tc>
              </a:tr>
              <a:tr h="919075">
                <a:tc>
                  <a:txBody>
                    <a:bodyPr/>
                    <a:lstStyle/>
                    <a:p>
                      <a:pPr indent="0" lvl="0" marL="0" rtl="0" algn="l">
                        <a:spcBef>
                          <a:spcPts val="600"/>
                        </a:spcBef>
                        <a:spcAft>
                          <a:spcPts val="0"/>
                        </a:spcAft>
                        <a:buNone/>
                      </a:pPr>
                      <a:r>
                        <a:rPr lang="en-US" sz="1200">
                          <a:latin typeface="Calibri"/>
                          <a:ea typeface="Calibri"/>
                          <a:cs typeface="Calibri"/>
                          <a:sym typeface="Calibri"/>
                        </a:rPr>
                        <a:t>Build teacher capacity in the understanding of IB/SEL Competencies.</a:t>
                      </a:r>
                      <a:endParaRPr sz="1200">
                        <a:latin typeface="Calibri"/>
                        <a:ea typeface="Calibri"/>
                        <a:cs typeface="Calibri"/>
                        <a:sym typeface="Calibri"/>
                      </a:endParaRPr>
                    </a:p>
                    <a:p>
                      <a:pPr indent="0" lvl="0" marL="0" rtl="0" algn="l">
                        <a:spcBef>
                          <a:spcPts val="600"/>
                        </a:spcBef>
                        <a:spcAft>
                          <a:spcPts val="0"/>
                        </a:spcAft>
                        <a:buClr>
                          <a:schemeClr val="dk1"/>
                        </a:buClr>
                        <a:buSzPts val="1000"/>
                        <a:buFont typeface="Arial"/>
                        <a:buNone/>
                      </a:pPr>
                      <a:r>
                        <a:rPr lang="en-US" sz="1200">
                          <a:latin typeface="Calibri"/>
                          <a:ea typeface="Calibri"/>
                          <a:cs typeface="Calibri"/>
                          <a:sym typeface="Calibri"/>
                        </a:rPr>
                        <a:t>(APS 5: Signature Programming &amp; Whole Child &amp; Intervention)</a:t>
                      </a:r>
                      <a:endParaRPr sz="1200">
                        <a:latin typeface="Calibri"/>
                        <a:ea typeface="Calibri"/>
                        <a:cs typeface="Calibri"/>
                        <a:sym typeface="Calibri"/>
                      </a:endParaRPr>
                    </a:p>
                  </a:txBody>
                  <a:tcPr marT="45725" marB="45725" marR="91450" marL="91450"/>
                </a:tc>
                <a:tc>
                  <a:txBody>
                    <a:bodyPr/>
                    <a:lstStyle/>
                    <a:p>
                      <a:pPr indent="0" lvl="0" marL="0" marR="0" rtl="0" algn="ctr">
                        <a:lnSpc>
                          <a:spcPct val="100000"/>
                        </a:lnSpc>
                        <a:spcBef>
                          <a:spcPts val="0"/>
                        </a:spcBef>
                        <a:spcAft>
                          <a:spcPts val="0"/>
                        </a:spcAft>
                        <a:buNone/>
                      </a:pPr>
                      <a:r>
                        <a:rPr lang="en-US" sz="1200"/>
                        <a:t>The whole child must be part of the learning process within our building. We want to equip students to be able to be productive citizens in their community. </a:t>
                      </a:r>
                      <a:endParaRPr sz="1200" u="none" cap="none" strike="noStrike"/>
                    </a:p>
                  </a:txBody>
                  <a:tcPr marT="45725" marB="45725" marR="91450" marL="91450"/>
                </a:tc>
              </a:tr>
              <a:tr h="776150">
                <a:tc>
                  <a:txBody>
                    <a:bodyPr/>
                    <a:lstStyle/>
                    <a:p>
                      <a:pPr indent="0" lvl="0" marL="0" rtl="0" algn="l">
                        <a:spcBef>
                          <a:spcPts val="0"/>
                        </a:spcBef>
                        <a:spcAft>
                          <a:spcPts val="0"/>
                        </a:spcAft>
                        <a:buNone/>
                      </a:pPr>
                      <a:r>
                        <a:rPr lang="en-US" sz="1200">
                          <a:latin typeface="Calibri"/>
                          <a:ea typeface="Calibri"/>
                          <a:cs typeface="Calibri"/>
                          <a:sym typeface="Calibri"/>
                        </a:rPr>
                        <a:t>Utilize various interventions to support closing our current academic gaps. </a:t>
                      </a:r>
                      <a:endParaRPr sz="1200">
                        <a:latin typeface="Calibri"/>
                        <a:ea typeface="Calibri"/>
                        <a:cs typeface="Calibri"/>
                        <a:sym typeface="Calibri"/>
                      </a:endParaRPr>
                    </a:p>
                    <a:p>
                      <a:pPr indent="0" lvl="0" marL="0" rtl="0" algn="l">
                        <a:spcBef>
                          <a:spcPts val="0"/>
                        </a:spcBef>
                        <a:spcAft>
                          <a:spcPts val="0"/>
                        </a:spcAft>
                        <a:buNone/>
                      </a:pPr>
                      <a:r>
                        <a:rPr lang="en-US" sz="1200">
                          <a:latin typeface="Calibri"/>
                          <a:ea typeface="Calibri"/>
                          <a:cs typeface="Calibri"/>
                          <a:sym typeface="Calibri"/>
                        </a:rPr>
                        <a:t>(APS 5: Whole Child &amp; Intervention &amp; Personalized Learning)</a:t>
                      </a:r>
                      <a:endParaRPr sz="1200">
                        <a:latin typeface="Calibri"/>
                        <a:ea typeface="Calibri"/>
                        <a:cs typeface="Calibri"/>
                        <a:sym typeface="Calibri"/>
                      </a:endParaRPr>
                    </a:p>
                  </a:txBody>
                  <a:tcPr marT="45725" marB="45725" marR="91450" marL="91450"/>
                </a:tc>
                <a:tc>
                  <a:txBody>
                    <a:bodyPr/>
                    <a:lstStyle/>
                    <a:p>
                      <a:pPr indent="0" lvl="0" marL="0" marR="0" rtl="0" algn="ctr">
                        <a:lnSpc>
                          <a:spcPct val="100000"/>
                        </a:lnSpc>
                        <a:spcBef>
                          <a:spcPts val="0"/>
                        </a:spcBef>
                        <a:spcAft>
                          <a:spcPts val="0"/>
                        </a:spcAft>
                        <a:buNone/>
                      </a:pPr>
                      <a:r>
                        <a:rPr lang="en-US" sz="1200"/>
                        <a:t>More than 50% of our school is below mastery in literacy and mathematics. We want to provide targeted programs, strategies, and personnel to support filling in these  academic gaps.</a:t>
                      </a:r>
                      <a:endParaRPr sz="1200"/>
                    </a:p>
                  </a:txBody>
                  <a:tcPr marT="45725" marB="45725" marR="91450" marL="91450"/>
                </a:tc>
              </a:tr>
              <a:tr h="776150">
                <a:tc>
                  <a:txBody>
                    <a:bodyPr/>
                    <a:lstStyle/>
                    <a:p>
                      <a:pPr indent="0" lvl="0" marL="0" rtl="0" algn="l">
                        <a:spcBef>
                          <a:spcPts val="0"/>
                        </a:spcBef>
                        <a:spcAft>
                          <a:spcPts val="0"/>
                        </a:spcAft>
                        <a:buNone/>
                      </a:pPr>
                      <a:r>
                        <a:rPr lang="en-US" sz="1200">
                          <a:latin typeface="Calibri"/>
                          <a:ea typeface="Calibri"/>
                          <a:cs typeface="Calibri"/>
                          <a:sym typeface="Calibri"/>
                        </a:rPr>
                        <a:t>Inform, engage, and activate the community.</a:t>
                      </a:r>
                      <a:endParaRPr sz="1200">
                        <a:latin typeface="Calibri"/>
                        <a:ea typeface="Calibri"/>
                        <a:cs typeface="Calibri"/>
                        <a:sym typeface="Calibri"/>
                      </a:endParaRPr>
                    </a:p>
                    <a:p>
                      <a:pPr indent="0" lvl="0" marL="0" rtl="0" algn="l">
                        <a:spcBef>
                          <a:spcPts val="0"/>
                        </a:spcBef>
                        <a:spcAft>
                          <a:spcPts val="0"/>
                        </a:spcAft>
                        <a:buClr>
                          <a:schemeClr val="dk1"/>
                        </a:buClr>
                        <a:buSzPts val="1000"/>
                        <a:buFont typeface="Arial"/>
                        <a:buNone/>
                      </a:pPr>
                      <a:r>
                        <a:rPr lang="en-US" sz="1200">
                          <a:latin typeface="Calibri"/>
                          <a:ea typeface="Calibri"/>
                          <a:cs typeface="Calibri"/>
                          <a:sym typeface="Calibri"/>
                        </a:rPr>
                        <a:t>(APS 5: Interwoven throughout all domains)</a:t>
                      </a:r>
                      <a:endParaRPr sz="1200">
                        <a:latin typeface="Calibri"/>
                        <a:ea typeface="Calibri"/>
                        <a:cs typeface="Calibri"/>
                        <a:sym typeface="Calibri"/>
                      </a:endParaRPr>
                    </a:p>
                  </a:txBody>
                  <a:tcPr marT="45725" marB="45725" marR="91450" marL="91450"/>
                </a:tc>
                <a:tc>
                  <a:txBody>
                    <a:bodyPr/>
                    <a:lstStyle/>
                    <a:p>
                      <a:pPr indent="0" lvl="0" marL="0" marR="0" rtl="0" algn="ctr">
                        <a:lnSpc>
                          <a:spcPct val="100000"/>
                        </a:lnSpc>
                        <a:spcBef>
                          <a:spcPts val="0"/>
                        </a:spcBef>
                        <a:spcAft>
                          <a:spcPts val="0"/>
                        </a:spcAft>
                        <a:buNone/>
                      </a:pPr>
                      <a:r>
                        <a:rPr lang="en-US" sz="1200"/>
                        <a:t>It takes all stakeholder groups in the community to grow and reach our scholars. Expanding communication </a:t>
                      </a:r>
                      <a:r>
                        <a:rPr lang="en-US" sz="1200"/>
                        <a:t>between</a:t>
                      </a:r>
                      <a:r>
                        <a:rPr lang="en-US" sz="1200"/>
                        <a:t> stakeholder groups will allow for the needs of our scholars to be met. </a:t>
                      </a:r>
                      <a:endParaRPr sz="1200" u="none" cap="none" strike="noStrike"/>
                    </a:p>
                  </a:txBody>
                  <a:tcPr marT="45725" marB="45725" marR="91450" marL="91450"/>
                </a:tc>
              </a:tr>
            </a:tbl>
          </a:graphicData>
        </a:graphic>
      </p:graphicFrame>
      <p:sp>
        <p:nvSpPr>
          <p:cNvPr id="437" name="Google Shape;437;p19"/>
          <p:cNvSpPr txBox="1"/>
          <p:nvPr>
            <p:ph idx="12" type="sldNum"/>
          </p:nvPr>
        </p:nvSpPr>
        <p:spPr>
          <a:xfrm>
            <a:off x="8736012" y="5607593"/>
            <a:ext cx="407987"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100"/>
              <a:buNone/>
            </a:pPr>
            <a:fld id="{00000000-1234-1234-1234-123412341234}" type="slidenum">
              <a:rPr lang="en-US"/>
              <a:t>‹#›</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2" name="Shape 442"/>
        <p:cNvGrpSpPr/>
        <p:nvPr/>
      </p:nvGrpSpPr>
      <p:grpSpPr>
        <a:xfrm>
          <a:off x="0" y="0"/>
          <a:ext cx="0" cy="0"/>
          <a:chOff x="0" y="0"/>
          <a:chExt cx="0" cy="0"/>
        </a:xfrm>
      </p:grpSpPr>
      <p:sp>
        <p:nvSpPr>
          <p:cNvPr id="443" name="Google Shape;443;p21"/>
          <p:cNvSpPr/>
          <p:nvPr/>
        </p:nvSpPr>
        <p:spPr>
          <a:xfrm>
            <a:off x="717725" y="709358"/>
            <a:ext cx="8406158" cy="15875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rbel"/>
              <a:ea typeface="Corbel"/>
              <a:cs typeface="Corbel"/>
              <a:sym typeface="Corbel"/>
            </a:endParaRPr>
          </a:p>
        </p:txBody>
      </p:sp>
      <p:pic>
        <p:nvPicPr>
          <p:cNvPr id="444" name="Google Shape;444;p21"/>
          <p:cNvPicPr preferRelativeResize="0"/>
          <p:nvPr/>
        </p:nvPicPr>
        <p:blipFill rotWithShape="1">
          <a:blip r:embed="rId3">
            <a:alphaModFix/>
          </a:blip>
          <a:srcRect b="0" l="0" r="0" t="0"/>
          <a:stretch/>
        </p:blipFill>
        <p:spPr>
          <a:xfrm>
            <a:off x="7887271" y="6219824"/>
            <a:ext cx="1160412" cy="523875"/>
          </a:xfrm>
          <a:prstGeom prst="rect">
            <a:avLst/>
          </a:prstGeom>
          <a:noFill/>
          <a:ln>
            <a:noFill/>
          </a:ln>
        </p:spPr>
      </p:pic>
      <p:sp>
        <p:nvSpPr>
          <p:cNvPr id="445" name="Google Shape;445;p21"/>
          <p:cNvSpPr txBox="1"/>
          <p:nvPr/>
        </p:nvSpPr>
        <p:spPr>
          <a:xfrm>
            <a:off x="717725" y="177197"/>
            <a:ext cx="8329958"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1" i="1" lang="en-US" sz="2400" u="none" cap="none" strike="noStrike">
                <a:solidFill>
                  <a:schemeClr val="dk1"/>
                </a:solidFill>
                <a:latin typeface="Century Schoolbook"/>
                <a:ea typeface="Century Schoolbook"/>
                <a:cs typeface="Century Schoolbook"/>
                <a:sym typeface="Century Schoolbook"/>
              </a:rPr>
              <a:t>Description of Strategic Plan Breakout Categories</a:t>
            </a:r>
            <a:endParaRPr b="0" i="0" sz="1400" u="none" cap="none" strike="noStrike">
              <a:solidFill>
                <a:srgbClr val="000000"/>
              </a:solidFill>
              <a:latin typeface="Arial"/>
              <a:ea typeface="Arial"/>
              <a:cs typeface="Arial"/>
              <a:sym typeface="Arial"/>
            </a:endParaRPr>
          </a:p>
        </p:txBody>
      </p:sp>
      <p:sp>
        <p:nvSpPr>
          <p:cNvPr id="446" name="Google Shape;446;p21"/>
          <p:cNvSpPr txBox="1"/>
          <p:nvPr/>
        </p:nvSpPr>
        <p:spPr>
          <a:xfrm>
            <a:off x="858786" y="1078326"/>
            <a:ext cx="8085600" cy="5633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400" u="none" cap="none" strike="noStrike">
                <a:solidFill>
                  <a:schemeClr val="dk1"/>
                </a:solidFill>
                <a:latin typeface="Calibri"/>
                <a:ea typeface="Calibri"/>
                <a:cs typeface="Calibri"/>
                <a:sym typeface="Calibri"/>
              </a:rPr>
              <a:t>Priorities</a:t>
            </a:r>
            <a:r>
              <a:rPr b="0" i="0" lang="en-US" sz="2400" u="none" cap="none" strike="noStrike">
                <a:solidFill>
                  <a:schemeClr val="dk1"/>
                </a:solidFill>
                <a:latin typeface="Calibri"/>
                <a:ea typeface="Calibri"/>
                <a:cs typeface="Calibri"/>
                <a:sym typeface="Calibri"/>
              </a:rPr>
              <a:t>– FY23 funding </a:t>
            </a:r>
            <a:r>
              <a:rPr b="0" i="0" lang="en-US" sz="2400" u="sng" cap="none" strike="noStrike">
                <a:solidFill>
                  <a:schemeClr val="dk1"/>
                </a:solidFill>
                <a:latin typeface="Calibri"/>
                <a:ea typeface="Calibri"/>
                <a:cs typeface="Calibri"/>
                <a:sym typeface="Calibri"/>
              </a:rPr>
              <a:t>priorities</a:t>
            </a:r>
            <a:r>
              <a:rPr b="0" i="0" lang="en-US" sz="2400" u="none" cap="none" strike="noStrike">
                <a:solidFill>
                  <a:schemeClr val="dk1"/>
                </a:solidFill>
                <a:latin typeface="Calibri"/>
                <a:ea typeface="Calibri"/>
                <a:cs typeface="Calibri"/>
                <a:sym typeface="Calibri"/>
              </a:rPr>
              <a:t> from the school’s strategic plan, ranked by the order of importance. </a:t>
            </a:r>
            <a:endParaRPr b="0" i="0" sz="1400" u="none" cap="none" strike="noStrike">
              <a:solidFill>
                <a:srgbClr val="000000"/>
              </a:solidFill>
              <a:latin typeface="Arial"/>
              <a:ea typeface="Arial"/>
              <a:cs typeface="Arial"/>
              <a:sym typeface="Arial"/>
            </a:endParaRPr>
          </a:p>
          <a:p>
            <a:pPr indent="-590550" lvl="0" marL="742950" marR="0" rtl="0" algn="l">
              <a:lnSpc>
                <a:spcPct val="100000"/>
              </a:lnSpc>
              <a:spcBef>
                <a:spcPts val="0"/>
              </a:spcBef>
              <a:spcAft>
                <a:spcPts val="0"/>
              </a:spcAft>
              <a:buClr>
                <a:schemeClr val="dk1"/>
              </a:buClr>
              <a:buSzPts val="2400"/>
              <a:buFont typeface="Century Schoolbook"/>
              <a:buNone/>
            </a:pPr>
            <a:r>
              <a:t/>
            </a:r>
            <a:endParaRPr b="0" i="0" sz="2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rPr b="1" i="0" lang="en-US" sz="2400" u="none" cap="none" strike="noStrike">
                <a:solidFill>
                  <a:schemeClr val="dk1"/>
                </a:solidFill>
                <a:latin typeface="Calibri"/>
                <a:ea typeface="Calibri"/>
                <a:cs typeface="Calibri"/>
                <a:sym typeface="Calibri"/>
              </a:rPr>
              <a:t>APS Five Focus Area- </a:t>
            </a:r>
            <a:r>
              <a:rPr b="0" i="0" lang="en-US" sz="2400" u="none" cap="none" strike="noStrike">
                <a:solidFill>
                  <a:schemeClr val="dk1"/>
                </a:solidFill>
                <a:latin typeface="Calibri"/>
                <a:ea typeface="Calibri"/>
                <a:cs typeface="Calibri"/>
                <a:sym typeface="Calibri"/>
              </a:rPr>
              <a:t>What part of the APS Five is the priority aligned to?</a:t>
            </a:r>
            <a:endParaRPr b="0" i="0" sz="1400" u="none" cap="none" strike="noStrike">
              <a:solidFill>
                <a:srgbClr val="000000"/>
              </a:solidFill>
              <a:latin typeface="Arial"/>
              <a:ea typeface="Arial"/>
              <a:cs typeface="Arial"/>
              <a:sym typeface="Arial"/>
            </a:endParaRPr>
          </a:p>
          <a:p>
            <a:pPr indent="-590550" lvl="0" marL="742950" marR="0" rtl="0" algn="l">
              <a:lnSpc>
                <a:spcPct val="100000"/>
              </a:lnSpc>
              <a:spcBef>
                <a:spcPts val="0"/>
              </a:spcBef>
              <a:spcAft>
                <a:spcPts val="0"/>
              </a:spcAft>
              <a:buClr>
                <a:schemeClr val="dk1"/>
              </a:buClr>
              <a:buSzPts val="2400"/>
              <a:buFont typeface="Century Schoolbook"/>
              <a:buNone/>
            </a:pPr>
            <a:r>
              <a:t/>
            </a:r>
            <a:endParaRPr b="1" i="0" sz="2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rPr b="1" i="0" lang="en-US" sz="2400" u="none" cap="none" strike="noStrike">
                <a:solidFill>
                  <a:schemeClr val="dk1"/>
                </a:solidFill>
                <a:latin typeface="Calibri"/>
                <a:ea typeface="Calibri"/>
                <a:cs typeface="Calibri"/>
                <a:sym typeface="Calibri"/>
              </a:rPr>
              <a:t>Strategies </a:t>
            </a:r>
            <a:r>
              <a:rPr b="0" i="0" lang="en-US" sz="2400" u="none" cap="none" strike="noStrike">
                <a:solidFill>
                  <a:schemeClr val="dk1"/>
                </a:solidFill>
                <a:latin typeface="Calibri"/>
                <a:ea typeface="Calibri"/>
                <a:cs typeface="Calibri"/>
                <a:sym typeface="Calibri"/>
              </a:rPr>
              <a:t>– </a:t>
            </a:r>
            <a:r>
              <a:rPr b="1" i="0" lang="en-US" sz="2400" u="none" cap="none" strike="noStrike">
                <a:solidFill>
                  <a:schemeClr val="dk1"/>
                </a:solidFill>
                <a:latin typeface="Calibri"/>
                <a:ea typeface="Calibri"/>
                <a:cs typeface="Calibri"/>
                <a:sym typeface="Calibri"/>
              </a:rPr>
              <a:t> </a:t>
            </a:r>
            <a:r>
              <a:rPr b="0" i="0" lang="en-US" sz="2400" u="none" cap="none" strike="noStrike">
                <a:solidFill>
                  <a:schemeClr val="dk1"/>
                </a:solidFill>
                <a:latin typeface="Calibri"/>
                <a:ea typeface="Calibri"/>
                <a:cs typeface="Calibri"/>
                <a:sym typeface="Calibri"/>
              </a:rPr>
              <a:t>Lays out specific objectives for schools improvement.</a:t>
            </a:r>
            <a:endParaRPr b="0" i="0" sz="1400" u="none" cap="none" strike="noStrike">
              <a:solidFill>
                <a:srgbClr val="000000"/>
              </a:solidFill>
              <a:latin typeface="Arial"/>
              <a:ea typeface="Arial"/>
              <a:cs typeface="Arial"/>
              <a:sym typeface="Arial"/>
            </a:endParaRPr>
          </a:p>
          <a:p>
            <a:pPr indent="-590550" lvl="0" marL="742950" marR="0" rtl="0" algn="l">
              <a:lnSpc>
                <a:spcPct val="100000"/>
              </a:lnSpc>
              <a:spcBef>
                <a:spcPts val="0"/>
              </a:spcBef>
              <a:spcAft>
                <a:spcPts val="0"/>
              </a:spcAft>
              <a:buClr>
                <a:schemeClr val="dk1"/>
              </a:buClr>
              <a:buSzPts val="2400"/>
              <a:buFont typeface="Century Schoolbook"/>
              <a:buNone/>
            </a:pPr>
            <a:r>
              <a:t/>
            </a:r>
            <a:endParaRPr b="1" i="0" sz="2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rPr b="1" i="0" lang="en-US" sz="2400" u="none" cap="none" strike="noStrike">
                <a:solidFill>
                  <a:schemeClr val="dk1"/>
                </a:solidFill>
                <a:latin typeface="Calibri"/>
                <a:ea typeface="Calibri"/>
                <a:cs typeface="Calibri"/>
                <a:sym typeface="Calibri"/>
              </a:rPr>
              <a:t>Request</a:t>
            </a:r>
            <a:r>
              <a:rPr b="0" i="0" lang="en-US" sz="2400" u="none" cap="none" strike="noStrike">
                <a:solidFill>
                  <a:schemeClr val="dk1"/>
                </a:solidFill>
                <a:latin typeface="Calibri"/>
                <a:ea typeface="Calibri"/>
                <a:cs typeface="Calibri"/>
                <a:sym typeface="Calibri"/>
              </a:rPr>
              <a:t> – “The Ask”.  What needs to be funded in order to support the strategy?  </a:t>
            </a:r>
            <a:endParaRPr b="0" i="0" sz="1400" u="none" cap="none" strike="noStrike">
              <a:solidFill>
                <a:srgbClr val="000000"/>
              </a:solidFill>
              <a:latin typeface="Arial"/>
              <a:ea typeface="Arial"/>
              <a:cs typeface="Arial"/>
              <a:sym typeface="Arial"/>
            </a:endParaRPr>
          </a:p>
          <a:p>
            <a:pPr indent="-590550" lvl="0" marL="742950" marR="0" rtl="0" algn="l">
              <a:lnSpc>
                <a:spcPct val="100000"/>
              </a:lnSpc>
              <a:spcBef>
                <a:spcPts val="0"/>
              </a:spcBef>
              <a:spcAft>
                <a:spcPts val="0"/>
              </a:spcAft>
              <a:buClr>
                <a:schemeClr val="dk1"/>
              </a:buClr>
              <a:buSzPts val="2400"/>
              <a:buFont typeface="Century Schoolbook"/>
              <a:buNone/>
            </a:pPr>
            <a:r>
              <a:t/>
            </a:r>
            <a:endParaRPr b="0" i="0" sz="2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rPr b="1" i="0" lang="en-US" sz="2400" u="none" cap="none" strike="noStrike">
                <a:solidFill>
                  <a:schemeClr val="dk1"/>
                </a:solidFill>
                <a:latin typeface="Calibri"/>
                <a:ea typeface="Calibri"/>
                <a:cs typeface="Calibri"/>
                <a:sym typeface="Calibri"/>
              </a:rPr>
              <a:t>Amount</a:t>
            </a:r>
            <a:r>
              <a:rPr b="0" i="0" lang="en-US" sz="2400" u="none" cap="none" strike="noStrike">
                <a:solidFill>
                  <a:schemeClr val="dk1"/>
                </a:solidFill>
                <a:latin typeface="Calibri"/>
                <a:ea typeface="Calibri"/>
                <a:cs typeface="Calibri"/>
                <a:sym typeface="Calibri"/>
              </a:rPr>
              <a:t>- What is the cost associated with the Request?</a:t>
            </a:r>
            <a:endParaRPr b="0" i="0" sz="1400" u="none" cap="none" strike="noStrike">
              <a:solidFill>
                <a:srgbClr val="000000"/>
              </a:solidFill>
              <a:latin typeface="Arial"/>
              <a:ea typeface="Arial"/>
              <a:cs typeface="Arial"/>
              <a:sym typeface="Arial"/>
            </a:endParaRPr>
          </a:p>
          <a:p>
            <a:pPr indent="-590550" lvl="0" marL="742950" marR="0" rtl="0" algn="l">
              <a:lnSpc>
                <a:spcPct val="100000"/>
              </a:lnSpc>
              <a:spcBef>
                <a:spcPts val="0"/>
              </a:spcBef>
              <a:spcAft>
                <a:spcPts val="0"/>
              </a:spcAft>
              <a:buClr>
                <a:schemeClr val="dk1"/>
              </a:buClr>
              <a:buSzPts val="2400"/>
              <a:buFont typeface="Century Schoolbook"/>
              <a:buNone/>
            </a:pPr>
            <a:r>
              <a:t/>
            </a:r>
            <a:endParaRPr b="0" i="0" sz="2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p:txBody>
      </p:sp>
      <p:sp>
        <p:nvSpPr>
          <p:cNvPr id="447" name="Google Shape;447;p21"/>
          <p:cNvSpPr txBox="1"/>
          <p:nvPr>
            <p:ph idx="12" type="sldNum"/>
          </p:nvPr>
        </p:nvSpPr>
        <p:spPr>
          <a:xfrm>
            <a:off x="8736012" y="5607593"/>
            <a:ext cx="407987"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100"/>
              <a:buNone/>
            </a:pPr>
            <a:fld id="{00000000-1234-1234-1234-123412341234}" type="slidenum">
              <a:rPr lang="en-US"/>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p2"/>
          <p:cNvSpPr txBox="1"/>
          <p:nvPr>
            <p:ph type="title"/>
          </p:nvPr>
        </p:nvSpPr>
        <p:spPr>
          <a:xfrm>
            <a:off x="457200" y="9167"/>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Calibri"/>
              <a:buNone/>
            </a:pPr>
            <a:r>
              <a:rPr lang="en-US"/>
              <a:t>Norms</a:t>
            </a:r>
            <a:endParaRPr/>
          </a:p>
        </p:txBody>
      </p:sp>
      <p:sp>
        <p:nvSpPr>
          <p:cNvPr id="274" name="Google Shape;274;p2"/>
          <p:cNvSpPr txBox="1"/>
          <p:nvPr>
            <p:ph idx="1" type="body"/>
          </p:nvPr>
        </p:nvSpPr>
        <p:spPr>
          <a:xfrm>
            <a:off x="789709" y="1417638"/>
            <a:ext cx="8229600" cy="4525963"/>
          </a:xfrm>
          <a:prstGeom prst="rect">
            <a:avLst/>
          </a:prstGeom>
          <a:noFill/>
          <a:ln>
            <a:noFill/>
          </a:ln>
        </p:spPr>
        <p:txBody>
          <a:bodyPr anchorCtr="0" anchor="t" bIns="45700" lIns="91425" spcFirstLastPara="1" rIns="91425" wrap="square" tIns="45700">
            <a:normAutofit lnSpcReduction="10000"/>
          </a:bodyPr>
          <a:lstStyle/>
          <a:p>
            <a:pPr indent="-342900" lvl="0" marL="342900" rtl="0" algn="l">
              <a:lnSpc>
                <a:spcPct val="100000"/>
              </a:lnSpc>
              <a:spcBef>
                <a:spcPts val="0"/>
              </a:spcBef>
              <a:spcAft>
                <a:spcPts val="0"/>
              </a:spcAft>
              <a:buClr>
                <a:schemeClr val="dk1"/>
              </a:buClr>
              <a:buSzPts val="2400"/>
              <a:buChar char="•"/>
            </a:pPr>
            <a:r>
              <a:rPr lang="en-US" sz="2400"/>
              <a:t>This is a meeting of the GO Team. Only members of the team may participate in the discussion. Any members of the public present are here to quietly observe.</a:t>
            </a:r>
            <a:endParaRPr/>
          </a:p>
          <a:p>
            <a:pPr indent="0" lvl="0" marL="0" rtl="0" algn="l">
              <a:lnSpc>
                <a:spcPct val="100000"/>
              </a:lnSpc>
              <a:spcBef>
                <a:spcPts val="480"/>
              </a:spcBef>
              <a:spcAft>
                <a:spcPts val="0"/>
              </a:spcAft>
              <a:buClr>
                <a:schemeClr val="dk1"/>
              </a:buClr>
              <a:buSzPts val="2400"/>
              <a:buNone/>
            </a:pPr>
            <a:r>
              <a:t/>
            </a:r>
            <a:endParaRPr sz="2400"/>
          </a:p>
          <a:p>
            <a:pPr indent="-342900" lvl="0" marL="342900" rtl="0" algn="l">
              <a:lnSpc>
                <a:spcPct val="100000"/>
              </a:lnSpc>
              <a:spcBef>
                <a:spcPts val="480"/>
              </a:spcBef>
              <a:spcAft>
                <a:spcPts val="0"/>
              </a:spcAft>
              <a:buClr>
                <a:schemeClr val="dk1"/>
              </a:buClr>
              <a:buSzPts val="2400"/>
              <a:buChar char="•"/>
            </a:pPr>
            <a:r>
              <a:rPr lang="en-US" sz="2400"/>
              <a:t>We will follow the agenda as noticed to the public and stay on task.</a:t>
            </a:r>
            <a:endParaRPr/>
          </a:p>
          <a:p>
            <a:pPr indent="-190500" lvl="0" marL="342900" rtl="0" algn="l">
              <a:lnSpc>
                <a:spcPct val="100000"/>
              </a:lnSpc>
              <a:spcBef>
                <a:spcPts val="480"/>
              </a:spcBef>
              <a:spcAft>
                <a:spcPts val="0"/>
              </a:spcAft>
              <a:buClr>
                <a:schemeClr val="dk1"/>
              </a:buClr>
              <a:buSzPts val="2400"/>
              <a:buNone/>
            </a:pPr>
            <a:r>
              <a:t/>
            </a:r>
            <a:endParaRPr sz="2400"/>
          </a:p>
          <a:p>
            <a:pPr indent="-342900" lvl="0" marL="342900" rtl="0" algn="l">
              <a:lnSpc>
                <a:spcPct val="100000"/>
              </a:lnSpc>
              <a:spcBef>
                <a:spcPts val="480"/>
              </a:spcBef>
              <a:spcAft>
                <a:spcPts val="0"/>
              </a:spcAft>
              <a:buClr>
                <a:schemeClr val="dk1"/>
              </a:buClr>
              <a:buSzPts val="2400"/>
              <a:buChar char="•"/>
            </a:pPr>
            <a:r>
              <a:rPr lang="en-US" sz="2400"/>
              <a:t>We invite and welcome contributions of every member and listen to each other.</a:t>
            </a:r>
            <a:endParaRPr/>
          </a:p>
          <a:p>
            <a:pPr indent="-190500" lvl="0" marL="342900" rtl="0" algn="l">
              <a:lnSpc>
                <a:spcPct val="100000"/>
              </a:lnSpc>
              <a:spcBef>
                <a:spcPts val="480"/>
              </a:spcBef>
              <a:spcAft>
                <a:spcPts val="0"/>
              </a:spcAft>
              <a:buClr>
                <a:schemeClr val="dk1"/>
              </a:buClr>
              <a:buSzPts val="2400"/>
              <a:buNone/>
            </a:pPr>
            <a:r>
              <a:t/>
            </a:r>
            <a:endParaRPr sz="2400"/>
          </a:p>
          <a:p>
            <a:pPr indent="-342900" lvl="0" marL="342900" rtl="0" algn="l">
              <a:lnSpc>
                <a:spcPct val="100000"/>
              </a:lnSpc>
              <a:spcBef>
                <a:spcPts val="480"/>
              </a:spcBef>
              <a:spcAft>
                <a:spcPts val="0"/>
              </a:spcAft>
              <a:buClr>
                <a:schemeClr val="dk1"/>
              </a:buClr>
              <a:buSzPts val="2400"/>
              <a:buChar char="•"/>
            </a:pPr>
            <a:r>
              <a:rPr lang="en-US" sz="2400"/>
              <a:t>We will respect all ideas and assume good intentions.</a:t>
            </a:r>
            <a:endParaRPr/>
          </a:p>
          <a:p>
            <a:pPr indent="-190500" lvl="0" marL="342900" rtl="0" algn="l">
              <a:lnSpc>
                <a:spcPct val="100000"/>
              </a:lnSpc>
              <a:spcBef>
                <a:spcPts val="480"/>
              </a:spcBef>
              <a:spcAft>
                <a:spcPts val="0"/>
              </a:spcAft>
              <a:buClr>
                <a:schemeClr val="dk1"/>
              </a:buClr>
              <a:buSzPts val="2400"/>
              <a:buNone/>
            </a:pPr>
            <a:r>
              <a:t/>
            </a:r>
            <a:endParaRPr sz="2400"/>
          </a:p>
        </p:txBody>
      </p:sp>
      <p:sp>
        <p:nvSpPr>
          <p:cNvPr id="275" name="Google Shape;275;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000"/>
              <a:buNone/>
            </a:pPr>
            <a:fld id="{00000000-1234-1234-1234-123412341234}" type="slidenum">
              <a:rPr lang="en-US"/>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2" name="Shape 452"/>
        <p:cNvGrpSpPr/>
        <p:nvPr/>
      </p:nvGrpSpPr>
      <p:grpSpPr>
        <a:xfrm>
          <a:off x="0" y="0"/>
          <a:ext cx="0" cy="0"/>
          <a:chOff x="0" y="0"/>
          <a:chExt cx="0" cy="0"/>
        </a:xfrm>
      </p:grpSpPr>
      <p:sp>
        <p:nvSpPr>
          <p:cNvPr id="453" name="Google Shape;453;p22"/>
          <p:cNvSpPr/>
          <p:nvPr/>
        </p:nvSpPr>
        <p:spPr>
          <a:xfrm>
            <a:off x="1850472" y="840705"/>
            <a:ext cx="6304619" cy="119063"/>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000000"/>
              </a:solidFill>
              <a:latin typeface="Corbel"/>
              <a:ea typeface="Corbel"/>
              <a:cs typeface="Corbel"/>
              <a:sym typeface="Corbel"/>
            </a:endParaRPr>
          </a:p>
        </p:txBody>
      </p:sp>
      <p:pic>
        <p:nvPicPr>
          <p:cNvPr id="454" name="Google Shape;454;p22"/>
          <p:cNvPicPr preferRelativeResize="0"/>
          <p:nvPr/>
        </p:nvPicPr>
        <p:blipFill rotWithShape="1">
          <a:blip r:embed="rId3">
            <a:alphaModFix/>
          </a:blip>
          <a:srcRect b="0" l="0" r="0" t="0"/>
          <a:stretch/>
        </p:blipFill>
        <p:spPr>
          <a:xfrm>
            <a:off x="7058453" y="5522119"/>
            <a:ext cx="870309" cy="392906"/>
          </a:xfrm>
          <a:prstGeom prst="rect">
            <a:avLst/>
          </a:prstGeom>
          <a:noFill/>
          <a:ln>
            <a:noFill/>
          </a:ln>
        </p:spPr>
      </p:pic>
      <p:graphicFrame>
        <p:nvGraphicFramePr>
          <p:cNvPr id="455" name="Google Shape;455;p22"/>
          <p:cNvGraphicFramePr/>
          <p:nvPr/>
        </p:nvGraphicFramePr>
        <p:xfrm>
          <a:off x="1145127" y="1240623"/>
          <a:ext cx="3000000" cy="3000000"/>
        </p:xfrm>
        <a:graphic>
          <a:graphicData uri="http://schemas.openxmlformats.org/drawingml/2006/table">
            <a:tbl>
              <a:tblPr bandRow="1" firstRow="1">
                <a:noFill/>
                <a:tableStyleId>{AFC58B93-B4A0-407B-8C91-F56B10415CC9}</a:tableStyleId>
              </a:tblPr>
              <a:tblGrid>
                <a:gridCol w="1407800"/>
                <a:gridCol w="1565750"/>
                <a:gridCol w="1565750"/>
                <a:gridCol w="1442150"/>
                <a:gridCol w="1215525"/>
              </a:tblGrid>
              <a:tr h="623750">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Calibri"/>
                          <a:ea typeface="Calibri"/>
                          <a:cs typeface="Calibri"/>
                          <a:sym typeface="Calibri"/>
                        </a:rPr>
                        <a:t>Priorities</a:t>
                      </a:r>
                      <a:endParaRPr sz="1400" u="none" cap="none" strike="noStrike"/>
                    </a:p>
                  </a:txBody>
                  <a:tcPr marT="34300" marB="34300" marR="68575" marL="68575" anchor="ct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Calibri"/>
                          <a:ea typeface="Calibri"/>
                          <a:cs typeface="Calibri"/>
                          <a:sym typeface="Calibri"/>
                        </a:rPr>
                        <a:t>APS FIVE Focus Area</a:t>
                      </a:r>
                      <a:endParaRPr sz="1400" u="none" cap="none" strike="noStrike"/>
                    </a:p>
                  </a:txBody>
                  <a:tcPr marT="34300" marB="34300" marR="68575" marL="68575" anchor="ct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Calibri"/>
                          <a:ea typeface="Calibri"/>
                          <a:cs typeface="Calibri"/>
                          <a:sym typeface="Calibri"/>
                        </a:rPr>
                        <a:t>Strategies</a:t>
                      </a:r>
                      <a:endParaRPr sz="1400" u="none" cap="none" strike="noStrike"/>
                    </a:p>
                  </a:txBody>
                  <a:tcPr marT="34300" marB="34300" marR="68575" marL="68575" anchor="ctr"/>
                </a:tc>
                <a:tc>
                  <a:txBody>
                    <a:bodyPr/>
                    <a:lstStyle/>
                    <a:p>
                      <a:pPr indent="0" lvl="0" marL="0" marR="0" rtl="0" algn="ctr">
                        <a:lnSpc>
                          <a:spcPct val="100000"/>
                        </a:lnSpc>
                        <a:spcBef>
                          <a:spcPts val="0"/>
                        </a:spcBef>
                        <a:spcAft>
                          <a:spcPts val="0"/>
                        </a:spcAft>
                        <a:buClr>
                          <a:srgbClr val="000000"/>
                        </a:buClr>
                        <a:buSzPts val="1400"/>
                        <a:buFont typeface="Arial"/>
                        <a:buNone/>
                      </a:pPr>
                      <a:r>
                        <a:rPr b="1" lang="en-US" sz="1400" u="none" cap="none" strike="noStrike">
                          <a:solidFill>
                            <a:schemeClr val="lt1"/>
                          </a:solidFill>
                          <a:latin typeface="Calibri"/>
                          <a:ea typeface="Calibri"/>
                          <a:cs typeface="Calibri"/>
                          <a:sym typeface="Calibri"/>
                        </a:rPr>
                        <a:t>Requests</a:t>
                      </a:r>
                      <a:endParaRPr sz="1400" u="none" cap="none" strike="noStrike"/>
                    </a:p>
                  </a:txBody>
                  <a:tcPr marT="34300" marB="34300" marR="68575" marL="68575" anchor="ct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Calibri"/>
                          <a:ea typeface="Calibri"/>
                          <a:cs typeface="Calibri"/>
                          <a:sym typeface="Calibri"/>
                        </a:rPr>
                        <a:t>Amount</a:t>
                      </a:r>
                      <a:endParaRPr sz="1400" u="none" cap="none" strike="noStrike"/>
                    </a:p>
                  </a:txBody>
                  <a:tcPr marT="34300" marB="34300" marR="68575" marL="68575" anchor="ctr"/>
                </a:tc>
              </a:tr>
              <a:tr h="1427350">
                <a:tc>
                  <a:txBody>
                    <a:bodyPr/>
                    <a:lstStyle/>
                    <a:p>
                      <a:pPr indent="0" lvl="0" marL="0" marR="0" rtl="0" algn="l">
                        <a:lnSpc>
                          <a:spcPct val="100000"/>
                        </a:lnSpc>
                        <a:spcBef>
                          <a:spcPts val="0"/>
                        </a:spcBef>
                        <a:spcAft>
                          <a:spcPts val="0"/>
                        </a:spcAft>
                        <a:buClr>
                          <a:srgbClr val="000000"/>
                        </a:buClr>
                        <a:buSzPts val="1100"/>
                        <a:buFont typeface="Arial"/>
                        <a:buNone/>
                      </a:pPr>
                      <a:r>
                        <a:rPr b="1" i="1" lang="en-US" sz="1100"/>
                        <a:t>Improve student mastery of core content </a:t>
                      </a:r>
                      <a:r>
                        <a:rPr b="1" i="1" lang="en-US" sz="1100"/>
                        <a:t>knowledge</a:t>
                      </a:r>
                      <a:r>
                        <a:rPr b="1" i="1" lang="en-US" sz="1100"/>
                        <a:t> in literacy and mathematics . </a:t>
                      </a:r>
                      <a:endParaRPr b="1" i="1" sz="1100" u="none" cap="none" strike="noStrike"/>
                    </a:p>
                  </a:txBody>
                  <a:tcPr marT="34300" marB="34300" marR="68575" marL="68575" anchor="ctr"/>
                </a:tc>
                <a:tc>
                  <a:txBody>
                    <a:bodyPr/>
                    <a:lstStyle/>
                    <a:p>
                      <a:pPr indent="0" lvl="0" marL="0" marR="0" rtl="0" algn="ctr">
                        <a:lnSpc>
                          <a:spcPct val="100000"/>
                        </a:lnSpc>
                        <a:spcBef>
                          <a:spcPts val="0"/>
                        </a:spcBef>
                        <a:spcAft>
                          <a:spcPts val="0"/>
                        </a:spcAft>
                        <a:buClr>
                          <a:srgbClr val="FF0000"/>
                        </a:buClr>
                        <a:buSzPts val="1100"/>
                        <a:buFont typeface="Corbel"/>
                        <a:buNone/>
                      </a:pPr>
                      <a:r>
                        <a:rPr b="1" i="1" lang="en-US" sz="1100"/>
                        <a:t>Curriculum &amp; Instruction, Whole Child &amp;  </a:t>
                      </a:r>
                      <a:r>
                        <a:rPr b="1" i="1" lang="en-US" sz="1100"/>
                        <a:t>Intervention</a:t>
                      </a:r>
                      <a:endParaRPr b="1" i="1" sz="1100" u="none" cap="none" strike="noStrike">
                        <a:latin typeface="Corbel"/>
                        <a:ea typeface="Corbel"/>
                        <a:cs typeface="Corbel"/>
                        <a:sym typeface="Corbel"/>
                      </a:endParaRPr>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1100"/>
                        <a:buFont typeface="Arial"/>
                        <a:buNone/>
                      </a:pPr>
                      <a:r>
                        <a:rPr b="1" i="1" lang="en-US" sz="1100"/>
                        <a:t>Provide remediation and </a:t>
                      </a:r>
                      <a:r>
                        <a:rPr b="1" i="1" lang="en-US" sz="1100"/>
                        <a:t>acceleration</a:t>
                      </a:r>
                      <a:r>
                        <a:rPr b="1" i="1" lang="en-US" sz="1100"/>
                        <a:t> </a:t>
                      </a:r>
                      <a:r>
                        <a:rPr b="1" i="1" lang="en-US" sz="1100"/>
                        <a:t>as indicated</a:t>
                      </a:r>
                      <a:r>
                        <a:rPr b="1" i="1" lang="en-US" sz="1100"/>
                        <a:t> by MAP Growth Reading/Math (K-5) Reading Fluency (PreK-2)Assessment Data.</a:t>
                      </a:r>
                      <a:endParaRPr b="1" i="1" sz="1100" u="none" cap="none" strike="noStrike">
                        <a:latin typeface="Corbel"/>
                        <a:ea typeface="Corbel"/>
                        <a:cs typeface="Corbel"/>
                        <a:sym typeface="Corbel"/>
                      </a:endParaRPr>
                    </a:p>
                  </a:txBody>
                  <a:tcPr marT="34300" marB="34300" marR="68575" marL="68575" anchor="ctr"/>
                </a:tc>
                <a:tc>
                  <a:txBody>
                    <a:bodyPr/>
                    <a:lstStyle/>
                    <a:p>
                      <a:pPr indent="0" lvl="0" marL="0" marR="0" rtl="0" algn="l">
                        <a:lnSpc>
                          <a:spcPct val="100000"/>
                        </a:lnSpc>
                        <a:spcBef>
                          <a:spcPts val="0"/>
                        </a:spcBef>
                        <a:spcAft>
                          <a:spcPts val="0"/>
                        </a:spcAft>
                        <a:buClr>
                          <a:srgbClr val="FF0000"/>
                        </a:buClr>
                        <a:buSzPts val="1100"/>
                        <a:buFont typeface="Corbel"/>
                        <a:buNone/>
                      </a:pPr>
                      <a:r>
                        <a:rPr b="1" i="1" lang="en-US" sz="1100"/>
                        <a:t>Add</a:t>
                      </a:r>
                      <a:r>
                        <a:rPr b="1" i="1" lang="en-US" sz="1100" u="none" cap="none" strike="noStrike">
                          <a:latin typeface="Corbel"/>
                          <a:ea typeface="Corbel"/>
                          <a:cs typeface="Corbel"/>
                          <a:sym typeface="Corbel"/>
                        </a:rPr>
                        <a:t> </a:t>
                      </a:r>
                      <a:r>
                        <a:rPr b="1" i="1" lang="en-US" sz="1100"/>
                        <a:t>a Turnaround Math Specialist </a:t>
                      </a:r>
                      <a:endParaRPr b="1" i="1" sz="1100" u="none" cap="none" strike="noStrike"/>
                    </a:p>
                    <a:p>
                      <a:pPr indent="0" lvl="0" marL="0" marR="0" rtl="0" algn="l">
                        <a:lnSpc>
                          <a:spcPct val="100000"/>
                        </a:lnSpc>
                        <a:spcBef>
                          <a:spcPts val="0"/>
                        </a:spcBef>
                        <a:spcAft>
                          <a:spcPts val="0"/>
                        </a:spcAft>
                        <a:buClr>
                          <a:srgbClr val="FF0000"/>
                        </a:buClr>
                        <a:buSzPts val="1100"/>
                        <a:buFont typeface="Corbel"/>
                        <a:buNone/>
                      </a:pPr>
                      <a:r>
                        <a:t/>
                      </a:r>
                      <a:endParaRPr b="1" i="1" sz="1100" u="none" cap="none" strike="noStrike">
                        <a:latin typeface="Corbel"/>
                        <a:ea typeface="Corbel"/>
                        <a:cs typeface="Corbel"/>
                        <a:sym typeface="Corbel"/>
                      </a:endParaRPr>
                    </a:p>
                    <a:p>
                      <a:pPr indent="0" lvl="0" marL="0" marR="0" rtl="0" algn="l">
                        <a:lnSpc>
                          <a:spcPct val="100000"/>
                        </a:lnSpc>
                        <a:spcBef>
                          <a:spcPts val="0"/>
                        </a:spcBef>
                        <a:spcAft>
                          <a:spcPts val="0"/>
                        </a:spcAft>
                        <a:buClr>
                          <a:srgbClr val="000000"/>
                        </a:buClr>
                        <a:buSzPts val="1100"/>
                        <a:buFont typeface="Arial"/>
                        <a:buNone/>
                      </a:pPr>
                      <a:r>
                        <a:t/>
                      </a:r>
                      <a:endParaRPr b="1" i="1" sz="1100" u="none" cap="none" strike="noStrike">
                        <a:latin typeface="Corbel"/>
                        <a:ea typeface="Corbel"/>
                        <a:cs typeface="Corbel"/>
                        <a:sym typeface="Corbel"/>
                      </a:endParaRPr>
                    </a:p>
                  </a:txBody>
                  <a:tcPr marT="34300" marB="34300" marR="68575" marL="68575" anchor="ctr"/>
                </a:tc>
                <a:tc>
                  <a:txBody>
                    <a:bodyPr/>
                    <a:lstStyle/>
                    <a:p>
                      <a:pPr indent="0" lvl="0" marL="0" marR="0" rtl="0" algn="l">
                        <a:lnSpc>
                          <a:spcPct val="100000"/>
                        </a:lnSpc>
                        <a:spcBef>
                          <a:spcPts val="0"/>
                        </a:spcBef>
                        <a:spcAft>
                          <a:spcPts val="0"/>
                        </a:spcAft>
                        <a:buClr>
                          <a:srgbClr val="FF0000"/>
                        </a:buClr>
                        <a:buSzPts val="1100"/>
                        <a:buFont typeface="Corbel"/>
                        <a:buNone/>
                      </a:pPr>
                      <a:r>
                        <a:rPr b="1" i="1" lang="en-US" sz="1100"/>
                        <a:t>$105, 151</a:t>
                      </a:r>
                      <a:endParaRPr b="1" i="1" sz="1100" u="none" cap="none" strike="noStrike"/>
                    </a:p>
                    <a:p>
                      <a:pPr indent="0" lvl="0" marL="0" marR="0" rtl="0" algn="l">
                        <a:lnSpc>
                          <a:spcPct val="100000"/>
                        </a:lnSpc>
                        <a:spcBef>
                          <a:spcPts val="0"/>
                        </a:spcBef>
                        <a:spcAft>
                          <a:spcPts val="0"/>
                        </a:spcAft>
                        <a:buClr>
                          <a:srgbClr val="000000"/>
                        </a:buClr>
                        <a:buSzPts val="1100"/>
                        <a:buFont typeface="Arial"/>
                        <a:buNone/>
                      </a:pPr>
                      <a:r>
                        <a:t/>
                      </a:r>
                      <a:endParaRPr b="1" i="1" sz="1100" u="none" cap="none" strike="noStrike">
                        <a:latin typeface="Corbel"/>
                        <a:ea typeface="Corbel"/>
                        <a:cs typeface="Corbel"/>
                        <a:sym typeface="Corbel"/>
                      </a:endParaRPr>
                    </a:p>
                  </a:txBody>
                  <a:tcPr marT="34300" marB="34300" marR="68575" marL="68575" anchor="ctr"/>
                </a:tc>
              </a:tr>
              <a:tr h="361375">
                <a:tc>
                  <a:txBody>
                    <a:bodyPr/>
                    <a:lstStyle/>
                    <a:p>
                      <a:pPr indent="0" lvl="0" marL="0" marR="0" rtl="0" algn="l">
                        <a:lnSpc>
                          <a:spcPct val="100000"/>
                        </a:lnSpc>
                        <a:spcBef>
                          <a:spcPts val="0"/>
                        </a:spcBef>
                        <a:spcAft>
                          <a:spcPts val="0"/>
                        </a:spcAft>
                        <a:buClr>
                          <a:srgbClr val="000000"/>
                        </a:buClr>
                        <a:buSzPts val="800"/>
                        <a:buFont typeface="Arial"/>
                        <a:buNone/>
                      </a:pPr>
                      <a:r>
                        <a:rPr b="1" i="1" lang="en-US" sz="1100"/>
                        <a:t>Prepare students to have a global mindset inclusive of the learner attributes, and self inquiry. </a:t>
                      </a:r>
                      <a:endParaRPr b="1" sz="1100" u="none" cap="none" strike="noStrike"/>
                    </a:p>
                  </a:txBody>
                  <a:tcPr marT="34300" marB="34300" marR="68575" marL="68575" anchor="ctr"/>
                </a:tc>
                <a:tc>
                  <a:txBody>
                    <a:bodyPr/>
                    <a:lstStyle/>
                    <a:p>
                      <a:pPr indent="0" lvl="0" marL="0" rtl="0" algn="ctr">
                        <a:spcBef>
                          <a:spcPts val="0"/>
                        </a:spcBef>
                        <a:spcAft>
                          <a:spcPts val="0"/>
                        </a:spcAft>
                        <a:buClr>
                          <a:srgbClr val="FF0000"/>
                        </a:buClr>
                        <a:buSzPts val="1100"/>
                        <a:buFont typeface="Corbel"/>
                        <a:buNone/>
                      </a:pPr>
                      <a:r>
                        <a:rPr b="1" i="1" lang="en-US" sz="1100"/>
                        <a:t>Signature Programming</a:t>
                      </a:r>
                      <a:endParaRPr b="1" sz="11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800"/>
                        <a:buFont typeface="Arial"/>
                        <a:buNone/>
                      </a:pPr>
                      <a:r>
                        <a:rPr b="1" lang="en-US" sz="1100"/>
                        <a:t>Support the Implementation of the IB programming. </a:t>
                      </a:r>
                      <a:endParaRPr b="1" sz="11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800"/>
                        <a:buFont typeface="Arial"/>
                        <a:buNone/>
                      </a:pPr>
                      <a:r>
                        <a:rPr b="1" lang="en-US" sz="1100"/>
                        <a:t>Add a Signature IB Specialist </a:t>
                      </a:r>
                      <a:endParaRPr b="1" sz="11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800"/>
                        <a:buFont typeface="Arial"/>
                        <a:buNone/>
                      </a:pPr>
                      <a:r>
                        <a:rPr b="1" lang="en-US" sz="1100"/>
                        <a:t>$106, 578</a:t>
                      </a:r>
                      <a:endParaRPr b="1" sz="1100" u="none" cap="none" strike="noStrike"/>
                    </a:p>
                  </a:txBody>
                  <a:tcPr marT="34300" marB="34300" marR="68575" marL="68575" anchor="ctr"/>
                </a:tc>
              </a:tr>
              <a:tr h="361375">
                <a:tc>
                  <a:txBody>
                    <a:bodyPr/>
                    <a:lstStyle/>
                    <a:p>
                      <a:pPr indent="0" lvl="0" marL="0" marR="0" rtl="0" algn="l">
                        <a:lnSpc>
                          <a:spcPct val="100000"/>
                        </a:lnSpc>
                        <a:spcBef>
                          <a:spcPts val="0"/>
                        </a:spcBef>
                        <a:spcAft>
                          <a:spcPts val="0"/>
                        </a:spcAft>
                        <a:buClr>
                          <a:srgbClr val="000000"/>
                        </a:buClr>
                        <a:buSzPts val="800"/>
                        <a:buFont typeface="Arial"/>
                        <a:buNone/>
                      </a:pPr>
                      <a:r>
                        <a:t/>
                      </a:r>
                      <a:endParaRPr b="1" sz="11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b="1" sz="11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b="1" sz="11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b="1" sz="11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b="1" sz="1100" u="none" cap="none" strike="noStrike"/>
                    </a:p>
                  </a:txBody>
                  <a:tcPr marT="34300" marB="34300" marR="68575" marL="68575" anchor="ctr"/>
                </a:tc>
              </a:tr>
              <a:tr h="361375">
                <a:tc>
                  <a:txBody>
                    <a:bodyPr/>
                    <a:lstStyle/>
                    <a:p>
                      <a:pPr indent="0" lvl="0" marL="0" marR="0" rtl="0" algn="l">
                        <a:lnSpc>
                          <a:spcPct val="100000"/>
                        </a:lnSpc>
                        <a:spcBef>
                          <a:spcPts val="0"/>
                        </a:spcBef>
                        <a:spcAft>
                          <a:spcPts val="0"/>
                        </a:spcAft>
                        <a:buClr>
                          <a:srgbClr val="000000"/>
                        </a:buClr>
                        <a:buSzPts val="800"/>
                        <a:buFont typeface="Arial"/>
                        <a:buNone/>
                      </a:pPr>
                      <a:r>
                        <a:t/>
                      </a:r>
                      <a:endParaRPr b="1" sz="11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b="1" sz="11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b="1" sz="11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b="1" sz="11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b="1" sz="1100" u="none" cap="none" strike="noStrike"/>
                    </a:p>
                  </a:txBody>
                  <a:tcPr marT="34300" marB="34300" marR="68575" marL="68575" anchor="ctr"/>
                </a:tc>
              </a:tr>
              <a:tr h="361375">
                <a:tc>
                  <a:txBody>
                    <a:bodyPr/>
                    <a:lstStyle/>
                    <a:p>
                      <a:pPr indent="0" lvl="0" marL="0" marR="0" rtl="0" algn="l">
                        <a:lnSpc>
                          <a:spcPct val="100000"/>
                        </a:lnSpc>
                        <a:spcBef>
                          <a:spcPts val="0"/>
                        </a:spcBef>
                        <a:spcAft>
                          <a:spcPts val="0"/>
                        </a:spcAft>
                        <a:buClr>
                          <a:srgbClr val="000000"/>
                        </a:buClr>
                        <a:buSzPts val="800"/>
                        <a:buFont typeface="Arial"/>
                        <a:buNone/>
                      </a:pPr>
                      <a:r>
                        <a:t/>
                      </a:r>
                      <a:endParaRPr b="1" sz="11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b="1" sz="11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b="1" sz="11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b="1" sz="11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b="1" sz="1100" u="none" cap="none" strike="noStrike"/>
                    </a:p>
                  </a:txBody>
                  <a:tcPr marT="34300" marB="34300" marR="68575" marL="68575" anchor="ctr"/>
                </a:tc>
              </a:tr>
              <a:tr h="361375">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34300" marB="34300" marR="68575" marL="68575" anchor="ctr"/>
                </a:tc>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34300" marB="34300" marR="68575" marL="68575" anchor="ctr"/>
                </a:tc>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34300" marB="34300" marR="68575" marL="68575" anchor="ctr"/>
                </a:tc>
              </a:tr>
              <a:tr h="361375">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34300" marB="34300" marR="68575" marL="68575" anchor="ctr"/>
                </a:tc>
              </a:tr>
              <a:tr h="361375">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34300" marB="34300" marR="68575" marL="68575" anchor="ctr"/>
                </a:tc>
              </a:tr>
              <a:tr h="361375">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34300" marB="34300" marR="68575" marL="68575" anchor="ctr"/>
                </a:tc>
              </a:tr>
              <a:tr h="361375">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34300" marB="34300" marR="68575" marL="68575" anchor="ctr"/>
                </a:tc>
              </a:tr>
            </a:tbl>
          </a:graphicData>
        </a:graphic>
      </p:graphicFrame>
      <p:sp>
        <p:nvSpPr>
          <p:cNvPr id="456" name="Google Shape;456;p22"/>
          <p:cNvSpPr txBox="1"/>
          <p:nvPr/>
        </p:nvSpPr>
        <p:spPr>
          <a:xfrm>
            <a:off x="2050686" y="281640"/>
            <a:ext cx="5671709" cy="5078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700"/>
              <a:buFont typeface="Arial"/>
              <a:buNone/>
            </a:pPr>
            <a:r>
              <a:rPr b="1" i="0" lang="en-US" sz="2700" u="none" cap="none" strike="noStrike">
                <a:solidFill>
                  <a:srgbClr val="000000"/>
                </a:solidFill>
                <a:latin typeface="Century Schoolbook"/>
                <a:ea typeface="Century Schoolbook"/>
                <a:cs typeface="Century Schoolbook"/>
                <a:sym typeface="Century Schoolbook"/>
              </a:rPr>
              <a:t>FY23 Strategic Plan Break-out</a:t>
            </a:r>
            <a:endParaRPr b="0" i="0" sz="1400" u="none" cap="none" strike="noStrike">
              <a:solidFill>
                <a:srgbClr val="000000"/>
              </a:solidFill>
              <a:latin typeface="Arial"/>
              <a:ea typeface="Arial"/>
              <a:cs typeface="Arial"/>
              <a:sym typeface="Arial"/>
            </a:endParaRPr>
          </a:p>
        </p:txBody>
      </p:sp>
      <p:sp>
        <p:nvSpPr>
          <p:cNvPr id="457" name="Google Shape;457;p22"/>
          <p:cNvSpPr txBox="1"/>
          <p:nvPr>
            <p:ph idx="12" type="sldNum"/>
          </p:nvPr>
        </p:nvSpPr>
        <p:spPr>
          <a:xfrm>
            <a:off x="8736013" y="5607595"/>
            <a:ext cx="407987"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800"/>
              <a:buNone/>
            </a:pPr>
            <a:fld id="{00000000-1234-1234-1234-123412341234}" type="slidenum">
              <a:rPr lang="en-US">
                <a:solidFill>
                  <a:srgbClr val="F5F5F5"/>
                </a:solidFill>
              </a:rPr>
              <a:t>‹#›</a:t>
            </a:fld>
            <a:endParaRPr>
              <a:solidFill>
                <a:srgbClr val="F5F5F5"/>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2" name="Shape 462"/>
        <p:cNvGrpSpPr/>
        <p:nvPr/>
      </p:nvGrpSpPr>
      <p:grpSpPr>
        <a:xfrm>
          <a:off x="0" y="0"/>
          <a:ext cx="0" cy="0"/>
          <a:chOff x="0" y="0"/>
          <a:chExt cx="0" cy="0"/>
        </a:xfrm>
      </p:grpSpPr>
      <p:sp>
        <p:nvSpPr>
          <p:cNvPr id="463" name="Google Shape;463;p2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2700"/>
              <a:buFont typeface="Century Schoolbook"/>
              <a:buNone/>
            </a:pPr>
            <a:r>
              <a:rPr b="1" lang="en-US" sz="2700">
                <a:latin typeface="Century Schoolbook"/>
                <a:ea typeface="Century Schoolbook"/>
                <a:cs typeface="Century Schoolbook"/>
                <a:sym typeface="Century Schoolbook"/>
              </a:rPr>
              <a:t>Plan for FY23 Leveling Reserve</a:t>
            </a:r>
            <a:endParaRPr/>
          </a:p>
        </p:txBody>
      </p:sp>
      <p:graphicFrame>
        <p:nvGraphicFramePr>
          <p:cNvPr id="464" name="Google Shape;464;p24"/>
          <p:cNvGraphicFramePr/>
          <p:nvPr/>
        </p:nvGraphicFramePr>
        <p:xfrm>
          <a:off x="1338764" y="1274780"/>
          <a:ext cx="3000000" cy="3000000"/>
        </p:xfrm>
        <a:graphic>
          <a:graphicData uri="http://schemas.openxmlformats.org/drawingml/2006/table">
            <a:tbl>
              <a:tblPr bandRow="1" firstRow="1">
                <a:noFill/>
                <a:tableStyleId>{AFC58B93-B4A0-407B-8C91-F56B10415CC9}</a:tableStyleId>
              </a:tblPr>
              <a:tblGrid>
                <a:gridCol w="1407800"/>
                <a:gridCol w="1565750"/>
                <a:gridCol w="1565750"/>
                <a:gridCol w="1442150"/>
                <a:gridCol w="1215525"/>
              </a:tblGrid>
              <a:tr h="573250">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Calibri"/>
                          <a:ea typeface="Calibri"/>
                          <a:cs typeface="Calibri"/>
                          <a:sym typeface="Calibri"/>
                        </a:rPr>
                        <a:t>Priorities</a:t>
                      </a:r>
                      <a:endParaRPr sz="1400" u="none" cap="none" strike="noStrike"/>
                    </a:p>
                  </a:txBody>
                  <a:tcPr marT="34300" marB="34300" marR="68575" marL="68575" anchor="ct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Calibri"/>
                          <a:ea typeface="Calibri"/>
                          <a:cs typeface="Calibri"/>
                          <a:sym typeface="Calibri"/>
                        </a:rPr>
                        <a:t>APS Five Focus Area</a:t>
                      </a:r>
                      <a:endParaRPr sz="1400" u="none" cap="none" strike="noStrike"/>
                    </a:p>
                  </a:txBody>
                  <a:tcPr marT="34300" marB="34300" marR="68575" marL="68575" anchor="ct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Calibri"/>
                          <a:ea typeface="Calibri"/>
                          <a:cs typeface="Calibri"/>
                          <a:sym typeface="Calibri"/>
                        </a:rPr>
                        <a:t>Strategies</a:t>
                      </a:r>
                      <a:endParaRPr sz="1400" u="none" cap="none" strike="noStrike"/>
                    </a:p>
                  </a:txBody>
                  <a:tcPr marT="34300" marB="34300" marR="68575" marL="68575" anchor="ctr"/>
                </a:tc>
                <a:tc>
                  <a:txBody>
                    <a:bodyPr/>
                    <a:lstStyle/>
                    <a:p>
                      <a:pPr indent="0" lvl="0" marL="0" marR="0" rtl="0" algn="ctr">
                        <a:lnSpc>
                          <a:spcPct val="100000"/>
                        </a:lnSpc>
                        <a:spcBef>
                          <a:spcPts val="0"/>
                        </a:spcBef>
                        <a:spcAft>
                          <a:spcPts val="0"/>
                        </a:spcAft>
                        <a:buClr>
                          <a:srgbClr val="000000"/>
                        </a:buClr>
                        <a:buSzPts val="1400"/>
                        <a:buFont typeface="Arial"/>
                        <a:buNone/>
                      </a:pPr>
                      <a:r>
                        <a:rPr b="1" lang="en-US" sz="1400" u="none" cap="none" strike="noStrike">
                          <a:solidFill>
                            <a:schemeClr val="lt1"/>
                          </a:solidFill>
                          <a:latin typeface="Calibri"/>
                          <a:ea typeface="Calibri"/>
                          <a:cs typeface="Calibri"/>
                          <a:sym typeface="Calibri"/>
                        </a:rPr>
                        <a:t>Requests</a:t>
                      </a:r>
                      <a:endParaRPr sz="1400" u="none" cap="none" strike="noStrike"/>
                    </a:p>
                  </a:txBody>
                  <a:tcPr marT="34300" marB="34300" marR="68575" marL="68575" anchor="ct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Calibri"/>
                          <a:ea typeface="Calibri"/>
                          <a:cs typeface="Calibri"/>
                          <a:sym typeface="Calibri"/>
                        </a:rPr>
                        <a:t>Amount</a:t>
                      </a:r>
                      <a:endParaRPr sz="1400" u="none" cap="none" strike="noStrike"/>
                    </a:p>
                  </a:txBody>
                  <a:tcPr marT="34300" marB="34300" marR="68575" marL="68575" anchor="ctr"/>
                </a:tc>
              </a:tr>
              <a:tr h="1311750">
                <a:tc>
                  <a:txBody>
                    <a:bodyPr/>
                    <a:lstStyle/>
                    <a:p>
                      <a:pPr indent="0" lvl="0" marL="0" marR="0" rtl="0" algn="l">
                        <a:lnSpc>
                          <a:spcPct val="100000"/>
                        </a:lnSpc>
                        <a:spcBef>
                          <a:spcPts val="0"/>
                        </a:spcBef>
                        <a:spcAft>
                          <a:spcPts val="0"/>
                        </a:spcAft>
                        <a:buClr>
                          <a:srgbClr val="000000"/>
                        </a:buClr>
                        <a:buSzPts val="1100"/>
                        <a:buFont typeface="Arial"/>
                        <a:buNone/>
                      </a:pPr>
                      <a:r>
                        <a:rPr b="1" lang="en-US" sz="1100"/>
                        <a:t>Inform, engage, and </a:t>
                      </a:r>
                      <a:r>
                        <a:rPr b="1" lang="en-US" sz="1100"/>
                        <a:t>activate</a:t>
                      </a:r>
                      <a:r>
                        <a:rPr b="1" lang="en-US" sz="1100"/>
                        <a:t> the community. </a:t>
                      </a:r>
                      <a:endParaRPr b="1" sz="1100" u="none" cap="none" strike="noStrike"/>
                    </a:p>
                  </a:txBody>
                  <a:tcPr marT="34300" marB="34300" marR="68575" marL="68575" anchor="ctr"/>
                </a:tc>
                <a:tc>
                  <a:txBody>
                    <a:bodyPr/>
                    <a:lstStyle/>
                    <a:p>
                      <a:pPr indent="0" lvl="0" marL="0" marR="0" rtl="0" algn="ctr">
                        <a:lnSpc>
                          <a:spcPct val="100000"/>
                        </a:lnSpc>
                        <a:spcBef>
                          <a:spcPts val="0"/>
                        </a:spcBef>
                        <a:spcAft>
                          <a:spcPts val="0"/>
                        </a:spcAft>
                        <a:buClr>
                          <a:srgbClr val="FF0000"/>
                        </a:buClr>
                        <a:buSzPts val="1100"/>
                        <a:buFont typeface="Calibri"/>
                        <a:buNone/>
                      </a:pPr>
                      <a:r>
                        <a:rPr b="1" lang="en-US" sz="1100"/>
                        <a:t>Creating a System of School Support </a:t>
                      </a:r>
                      <a:endParaRPr b="1" sz="1100" u="none" cap="none" strike="noStrike"/>
                    </a:p>
                    <a:p>
                      <a:pPr indent="0" lvl="0" marL="0" marR="0" rtl="0" algn="ctr">
                        <a:lnSpc>
                          <a:spcPct val="100000"/>
                        </a:lnSpc>
                        <a:spcBef>
                          <a:spcPts val="0"/>
                        </a:spcBef>
                        <a:spcAft>
                          <a:spcPts val="0"/>
                        </a:spcAft>
                        <a:buClr>
                          <a:srgbClr val="000000"/>
                        </a:buClr>
                        <a:buSzPts val="1100"/>
                        <a:buFont typeface="Arial"/>
                        <a:buNone/>
                      </a:pPr>
                      <a:r>
                        <a:t/>
                      </a:r>
                      <a:endParaRPr b="1" sz="11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1100"/>
                        <a:buFont typeface="Arial"/>
                        <a:buNone/>
                      </a:pPr>
                      <a:r>
                        <a:rPr b="1" lang="en-US" sz="1100"/>
                        <a:t>Use of a full time Parent Liaison to build relationships with parents and provide opportunities to collaborate</a:t>
                      </a:r>
                      <a:endParaRPr b="1" sz="1100" u="none" cap="none" strike="noStrike"/>
                    </a:p>
                  </a:txBody>
                  <a:tcPr marT="34300" marB="34300" marR="68575" marL="68575" anchor="ctr"/>
                </a:tc>
                <a:tc>
                  <a:txBody>
                    <a:bodyPr/>
                    <a:lstStyle/>
                    <a:p>
                      <a:pPr indent="0" lvl="0" marL="0" marR="0" rtl="0" algn="l">
                        <a:lnSpc>
                          <a:spcPct val="100000"/>
                        </a:lnSpc>
                        <a:spcBef>
                          <a:spcPts val="0"/>
                        </a:spcBef>
                        <a:spcAft>
                          <a:spcPts val="0"/>
                        </a:spcAft>
                        <a:buClr>
                          <a:schemeClr val="dk1"/>
                        </a:buClr>
                        <a:buSzPts val="1100"/>
                        <a:buFont typeface="Calibri"/>
                        <a:buNone/>
                      </a:pPr>
                      <a:r>
                        <a:rPr b="1" lang="en-US" sz="1100"/>
                        <a:t>Switch from an Hourly Parent Liaison to a Full Time Parent Liaison. </a:t>
                      </a:r>
                      <a:endParaRPr b="1" sz="1100" u="none" cap="none" strike="noStrike"/>
                    </a:p>
                    <a:p>
                      <a:pPr indent="0" lvl="0" marL="0" marR="0" rtl="0" algn="l">
                        <a:lnSpc>
                          <a:spcPct val="100000"/>
                        </a:lnSpc>
                        <a:spcBef>
                          <a:spcPts val="0"/>
                        </a:spcBef>
                        <a:spcAft>
                          <a:spcPts val="0"/>
                        </a:spcAft>
                        <a:buClr>
                          <a:srgbClr val="000000"/>
                        </a:buClr>
                        <a:buSzPts val="1100"/>
                        <a:buFont typeface="Arial"/>
                        <a:buNone/>
                      </a:pPr>
                      <a:r>
                        <a:t/>
                      </a:r>
                      <a:endParaRPr b="1" sz="11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FF0000"/>
                        </a:buClr>
                        <a:buSzPts val="1100"/>
                        <a:buFont typeface="Calibri"/>
                        <a:buNone/>
                      </a:pPr>
                      <a:r>
                        <a:t/>
                      </a:r>
                      <a:endParaRPr b="1" i="1" sz="1100" u="none" cap="none" strike="noStrike"/>
                    </a:p>
                    <a:p>
                      <a:pPr indent="0" lvl="0" marL="0" marR="0" rtl="0" algn="l">
                        <a:lnSpc>
                          <a:spcPct val="100000"/>
                        </a:lnSpc>
                        <a:spcBef>
                          <a:spcPts val="0"/>
                        </a:spcBef>
                        <a:spcAft>
                          <a:spcPts val="0"/>
                        </a:spcAft>
                        <a:buClr>
                          <a:srgbClr val="000000"/>
                        </a:buClr>
                        <a:buSzPts val="1100"/>
                        <a:buFont typeface="Arial"/>
                        <a:buNone/>
                      </a:pPr>
                      <a:r>
                        <a:rPr b="1" i="1" lang="en-US" sz="1100"/>
                        <a:t>$26, 755</a:t>
                      </a:r>
                      <a:endParaRPr b="1" i="1" sz="1100" u="none" cap="none" strike="noStrike"/>
                    </a:p>
                  </a:txBody>
                  <a:tcPr marT="34300" marB="34300" marR="68575" marL="68575" anchor="ctr"/>
                </a:tc>
              </a:tr>
              <a:tr h="332125">
                <a:tc>
                  <a:txBody>
                    <a:bodyPr/>
                    <a:lstStyle/>
                    <a:p>
                      <a:pPr indent="0" lvl="0" marL="0" marR="0" rtl="0" algn="l">
                        <a:lnSpc>
                          <a:spcPct val="100000"/>
                        </a:lnSpc>
                        <a:spcBef>
                          <a:spcPts val="0"/>
                        </a:spcBef>
                        <a:spcAft>
                          <a:spcPts val="0"/>
                        </a:spcAft>
                        <a:buClr>
                          <a:srgbClr val="000000"/>
                        </a:buClr>
                        <a:buSzPts val="800"/>
                        <a:buFont typeface="Arial"/>
                        <a:buNone/>
                      </a:pPr>
                      <a:r>
                        <a:rPr b="1" lang="en-US" sz="1100"/>
                        <a:t>Build Teacher Capacities in the Understanding of IB/SEL Competencies.</a:t>
                      </a:r>
                      <a:endParaRPr b="1" sz="1100" u="none" cap="none" strike="noStrike"/>
                    </a:p>
                  </a:txBody>
                  <a:tcPr marT="34300" marB="34300" marR="68575" marL="68575" anchor="ctr"/>
                </a:tc>
                <a:tc>
                  <a:txBody>
                    <a:bodyPr/>
                    <a:lstStyle/>
                    <a:p>
                      <a:pPr indent="0" lvl="0" marL="0" rtl="0" algn="l">
                        <a:spcBef>
                          <a:spcPts val="0"/>
                        </a:spcBef>
                        <a:spcAft>
                          <a:spcPts val="0"/>
                        </a:spcAft>
                        <a:buClr>
                          <a:schemeClr val="dk1"/>
                        </a:buClr>
                        <a:buSzPts val="800"/>
                        <a:buFont typeface="Arial"/>
                        <a:buNone/>
                      </a:pPr>
                      <a:r>
                        <a:rPr b="1" lang="en-US" sz="1100"/>
                        <a:t>Whole Child &amp; Intervention, Signature Programming</a:t>
                      </a:r>
                      <a:endParaRPr b="1" sz="11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800"/>
                        <a:buFont typeface="Arial"/>
                        <a:buNone/>
                      </a:pPr>
                      <a:r>
                        <a:rPr b="1" lang="en-US" sz="1100"/>
                        <a:t>Professional Learning around IB/SEL </a:t>
                      </a:r>
                      <a:endParaRPr b="1" sz="11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800"/>
                        <a:buFont typeface="Arial"/>
                        <a:buNone/>
                      </a:pPr>
                      <a:r>
                        <a:rPr b="1" lang="en-US" sz="1100"/>
                        <a:t>Provide  IB implementation training for staff </a:t>
                      </a:r>
                      <a:endParaRPr b="1" sz="11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800"/>
                        <a:buFont typeface="Arial"/>
                        <a:buNone/>
                      </a:pPr>
                      <a:r>
                        <a:rPr b="1" lang="en-US" sz="1100"/>
                        <a:t>$10, 000</a:t>
                      </a:r>
                      <a:endParaRPr b="1" sz="1100" u="none" cap="none" strike="noStrike"/>
                    </a:p>
                  </a:txBody>
                  <a:tcPr marT="34300" marB="34300" marR="68575" marL="68575" anchor="ctr"/>
                </a:tc>
              </a:tr>
              <a:tr h="332125">
                <a:tc>
                  <a:txBody>
                    <a:bodyPr/>
                    <a:lstStyle/>
                    <a:p>
                      <a:pPr indent="0" lvl="0" marL="0" marR="0" rtl="0" algn="l">
                        <a:lnSpc>
                          <a:spcPct val="100000"/>
                        </a:lnSpc>
                        <a:spcBef>
                          <a:spcPts val="0"/>
                        </a:spcBef>
                        <a:spcAft>
                          <a:spcPts val="0"/>
                        </a:spcAft>
                        <a:buClr>
                          <a:srgbClr val="000000"/>
                        </a:buClr>
                        <a:buSzPts val="800"/>
                        <a:buFont typeface="Arial"/>
                        <a:buNone/>
                      </a:pPr>
                      <a:r>
                        <a:rPr b="1" lang="en-US" sz="1100"/>
                        <a:t>Prepare all students to have a global mindset inclusive of </a:t>
                      </a:r>
                      <a:r>
                        <a:rPr b="1" lang="en-US" sz="1100"/>
                        <a:t>the</a:t>
                      </a:r>
                      <a:r>
                        <a:rPr b="1" lang="en-US" sz="1100"/>
                        <a:t> learning </a:t>
                      </a:r>
                      <a:r>
                        <a:rPr b="1" lang="en-US" sz="1100"/>
                        <a:t>profiles, learner attributes, and self inquiry. </a:t>
                      </a:r>
                      <a:endParaRPr b="1" sz="11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800"/>
                        <a:buFont typeface="Arial"/>
                        <a:buNone/>
                      </a:pPr>
                      <a:r>
                        <a:rPr b="1" lang="en-US" sz="1100"/>
                        <a:t>Fostering Academic Excellence for All</a:t>
                      </a:r>
                      <a:endParaRPr b="1" sz="11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800"/>
                        <a:buFont typeface="Arial"/>
                        <a:buNone/>
                      </a:pPr>
                      <a:r>
                        <a:rPr b="1" lang="en-US" sz="1100"/>
                        <a:t>Implement a Performing </a:t>
                      </a:r>
                      <a:r>
                        <a:rPr b="1" lang="en-US" sz="1100"/>
                        <a:t>Arts</a:t>
                      </a:r>
                      <a:r>
                        <a:rPr b="1" lang="en-US" sz="1100"/>
                        <a:t> Pathway </a:t>
                      </a:r>
                      <a:endParaRPr b="1" sz="11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800"/>
                        <a:buFont typeface="Arial"/>
                        <a:buNone/>
                      </a:pPr>
                      <a:r>
                        <a:rPr b="1" lang="en-US" sz="1100"/>
                        <a:t>Add Hourly Dance Teacher </a:t>
                      </a:r>
                      <a:endParaRPr b="1" sz="1100" u="none" cap="none" strike="noStrike"/>
                    </a:p>
                  </a:txBody>
                  <a:tcPr marT="34300" marB="34300" marR="68575" marL="68575" anchor="ctr"/>
                </a:tc>
                <a:tc>
                  <a:txBody>
                    <a:bodyPr/>
                    <a:lstStyle/>
                    <a:p>
                      <a:pPr indent="0" lvl="0" marL="0" rtl="0" algn="l">
                        <a:spcBef>
                          <a:spcPts val="0"/>
                        </a:spcBef>
                        <a:spcAft>
                          <a:spcPts val="0"/>
                        </a:spcAft>
                        <a:buNone/>
                      </a:pPr>
                      <a:r>
                        <a:rPr b="1" lang="en-US" sz="1100"/>
                        <a:t>$21, 615</a:t>
                      </a:r>
                      <a:endParaRPr b="1" sz="1100"/>
                    </a:p>
                  </a:txBody>
                  <a:tcPr marT="34300" marB="34300" marR="68575" marL="68575" anchor="ctr"/>
                </a:tc>
              </a:tr>
              <a:tr h="332125">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34300" marB="34300" marR="68575" marL="68575" anchor="ctr"/>
                </a:tc>
                <a:tc>
                  <a:txBody>
                    <a:bodyPr/>
                    <a:lstStyle/>
                    <a:p>
                      <a:pPr indent="0" lvl="0" marL="0" rtl="0" algn="l">
                        <a:spcBef>
                          <a:spcPts val="0"/>
                        </a:spcBef>
                        <a:spcAft>
                          <a:spcPts val="0"/>
                        </a:spcAft>
                        <a:buNone/>
                      </a:pPr>
                      <a:r>
                        <a:t/>
                      </a:r>
                      <a:endParaRPr/>
                    </a:p>
                  </a:txBody>
                  <a:tcPr marT="34300" marB="34300" marR="68575" marL="68575" anchor="ctr"/>
                </a:tc>
              </a:tr>
              <a:tr h="332125">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34300" marB="34300" marR="68575" marL="68575" anchor="ctr"/>
                </a:tc>
                <a:tc>
                  <a:txBody>
                    <a:bodyPr/>
                    <a:lstStyle/>
                    <a:p>
                      <a:pPr indent="0" lvl="0" marL="0" rtl="0" algn="l">
                        <a:spcBef>
                          <a:spcPts val="0"/>
                        </a:spcBef>
                        <a:spcAft>
                          <a:spcPts val="0"/>
                        </a:spcAft>
                        <a:buNone/>
                      </a:pPr>
                      <a:r>
                        <a:t/>
                      </a:r>
                      <a:endParaRPr/>
                    </a:p>
                  </a:txBody>
                  <a:tcPr marT="34300" marB="34300" marR="68575" marL="68575" anchor="ctr"/>
                </a:tc>
              </a:tr>
              <a:tr h="332125">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34300" marB="34300" marR="68575" marL="68575" anchor="ctr"/>
                </a:tc>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34300" marB="34300" marR="68575" marL="68575" anchor="ctr"/>
                </a:tc>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34300" marB="34300" marR="68575" marL="68575" anchor="ctr"/>
                </a:tc>
              </a:tr>
              <a:tr h="332125">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34300" marB="34300" marR="68575" marL="68575" anchor="ctr"/>
                </a:tc>
              </a:tr>
              <a:tr h="332125">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34300" marB="34300" marR="68575" marL="68575" anchor="ctr"/>
                </a:tc>
              </a:tr>
              <a:tr h="332125">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34300" marB="34300" marR="68575" marL="68575" anchor="ctr"/>
                </a:tc>
              </a:tr>
              <a:tr h="332125">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34300" marB="34300" marR="68575" marL="68575" anchor="ctr"/>
                </a:tc>
              </a:tr>
            </a:tbl>
          </a:graphicData>
        </a:graphic>
      </p:graphicFrame>
      <p:sp>
        <p:nvSpPr>
          <p:cNvPr id="465" name="Google Shape;465;p2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000"/>
              <a:buNone/>
            </a:pPr>
            <a:fld id="{00000000-1234-1234-1234-123412341234}" type="slidenum">
              <a:rPr lang="en-US"/>
              <a:t>‹#›</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0" name="Shape 470"/>
        <p:cNvGrpSpPr/>
        <p:nvPr/>
      </p:nvGrpSpPr>
      <p:grpSpPr>
        <a:xfrm>
          <a:off x="0" y="0"/>
          <a:ext cx="0" cy="0"/>
          <a:chOff x="0" y="0"/>
          <a:chExt cx="0" cy="0"/>
        </a:xfrm>
      </p:grpSpPr>
      <p:sp>
        <p:nvSpPr>
          <p:cNvPr id="471" name="Google Shape;471;p2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2700"/>
              <a:buFont typeface="Century Schoolbook"/>
              <a:buNone/>
            </a:pPr>
            <a:r>
              <a:rPr b="1" lang="en-US" sz="2700">
                <a:latin typeface="Century Schoolbook"/>
                <a:ea typeface="Century Schoolbook"/>
                <a:cs typeface="Century Schoolbook"/>
                <a:sym typeface="Century Schoolbook"/>
              </a:rPr>
              <a:t>Plan for FY23</a:t>
            </a:r>
            <a:br>
              <a:rPr b="1" lang="en-US" sz="2700">
                <a:latin typeface="Century Schoolbook"/>
                <a:ea typeface="Century Schoolbook"/>
                <a:cs typeface="Century Schoolbook"/>
                <a:sym typeface="Century Schoolbook"/>
              </a:rPr>
            </a:br>
            <a:r>
              <a:rPr b="1" lang="en-US" sz="2700">
                <a:latin typeface="Century Schoolbook"/>
                <a:ea typeface="Century Schoolbook"/>
                <a:cs typeface="Century Schoolbook"/>
                <a:sym typeface="Century Schoolbook"/>
              </a:rPr>
              <a:t> Title I Holdback and Family Engagement Funds</a:t>
            </a:r>
            <a:endParaRPr/>
          </a:p>
        </p:txBody>
      </p:sp>
      <p:graphicFrame>
        <p:nvGraphicFramePr>
          <p:cNvPr id="472" name="Google Shape;472;p25"/>
          <p:cNvGraphicFramePr/>
          <p:nvPr/>
        </p:nvGraphicFramePr>
        <p:xfrm>
          <a:off x="1145127" y="1554478"/>
          <a:ext cx="3000000" cy="3000000"/>
        </p:xfrm>
        <a:graphic>
          <a:graphicData uri="http://schemas.openxmlformats.org/drawingml/2006/table">
            <a:tbl>
              <a:tblPr bandRow="1" firstRow="1">
                <a:noFill/>
                <a:tableStyleId>{AFC58B93-B4A0-407B-8C91-F56B10415CC9}</a:tableStyleId>
              </a:tblPr>
              <a:tblGrid>
                <a:gridCol w="1407800"/>
                <a:gridCol w="1565750"/>
                <a:gridCol w="1565750"/>
                <a:gridCol w="1442150"/>
                <a:gridCol w="1215525"/>
              </a:tblGrid>
              <a:tr h="573250">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Calibri"/>
                          <a:ea typeface="Calibri"/>
                          <a:cs typeface="Calibri"/>
                          <a:sym typeface="Calibri"/>
                        </a:rPr>
                        <a:t>Priorities</a:t>
                      </a:r>
                      <a:endParaRPr sz="1400" u="none" cap="none" strike="noStrike"/>
                    </a:p>
                  </a:txBody>
                  <a:tcPr marT="34300" marB="34300" marR="68575" marL="68575" anchor="ct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Calibri"/>
                          <a:ea typeface="Calibri"/>
                          <a:cs typeface="Calibri"/>
                          <a:sym typeface="Calibri"/>
                        </a:rPr>
                        <a:t>APS Five Focus Area</a:t>
                      </a:r>
                      <a:endParaRPr sz="1400" u="none" cap="none" strike="noStrike"/>
                    </a:p>
                  </a:txBody>
                  <a:tcPr marT="34300" marB="34300" marR="68575" marL="68575" anchor="ct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Calibri"/>
                          <a:ea typeface="Calibri"/>
                          <a:cs typeface="Calibri"/>
                          <a:sym typeface="Calibri"/>
                        </a:rPr>
                        <a:t>Strategies</a:t>
                      </a:r>
                      <a:endParaRPr sz="1400" u="none" cap="none" strike="noStrike"/>
                    </a:p>
                  </a:txBody>
                  <a:tcPr marT="34300" marB="34300" marR="68575" marL="68575" anchor="ctr"/>
                </a:tc>
                <a:tc>
                  <a:txBody>
                    <a:bodyPr/>
                    <a:lstStyle/>
                    <a:p>
                      <a:pPr indent="0" lvl="0" marL="0" marR="0" rtl="0" algn="ctr">
                        <a:lnSpc>
                          <a:spcPct val="100000"/>
                        </a:lnSpc>
                        <a:spcBef>
                          <a:spcPts val="0"/>
                        </a:spcBef>
                        <a:spcAft>
                          <a:spcPts val="0"/>
                        </a:spcAft>
                        <a:buClr>
                          <a:srgbClr val="000000"/>
                        </a:buClr>
                        <a:buSzPts val="1400"/>
                        <a:buFont typeface="Arial"/>
                        <a:buNone/>
                      </a:pPr>
                      <a:r>
                        <a:rPr b="1" lang="en-US" sz="1400" u="none" cap="none" strike="noStrike">
                          <a:solidFill>
                            <a:schemeClr val="lt1"/>
                          </a:solidFill>
                          <a:latin typeface="Calibri"/>
                          <a:ea typeface="Calibri"/>
                          <a:cs typeface="Calibri"/>
                          <a:sym typeface="Calibri"/>
                        </a:rPr>
                        <a:t>Requests</a:t>
                      </a:r>
                      <a:endParaRPr sz="1400" u="none" cap="none" strike="noStrike"/>
                    </a:p>
                  </a:txBody>
                  <a:tcPr marT="34300" marB="34300" marR="68575" marL="68575" anchor="ct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Calibri"/>
                          <a:ea typeface="Calibri"/>
                          <a:cs typeface="Calibri"/>
                          <a:sym typeface="Calibri"/>
                        </a:rPr>
                        <a:t>Amount</a:t>
                      </a:r>
                      <a:endParaRPr sz="1400" u="none" cap="none" strike="noStrike"/>
                    </a:p>
                  </a:txBody>
                  <a:tcPr marT="34300" marB="34300" marR="68575" marL="68575" anchor="ctr"/>
                </a:tc>
              </a:tr>
              <a:tr h="332125">
                <a:tc>
                  <a:txBody>
                    <a:bodyPr/>
                    <a:lstStyle/>
                    <a:p>
                      <a:pPr indent="0" lvl="0" marL="0" marR="0" rtl="0" algn="l">
                        <a:lnSpc>
                          <a:spcPct val="100000"/>
                        </a:lnSpc>
                        <a:spcBef>
                          <a:spcPts val="0"/>
                        </a:spcBef>
                        <a:spcAft>
                          <a:spcPts val="0"/>
                        </a:spcAft>
                        <a:buClr>
                          <a:srgbClr val="000000"/>
                        </a:buClr>
                        <a:buSzPts val="800"/>
                        <a:buFont typeface="Arial"/>
                        <a:buNone/>
                      </a:pPr>
                      <a:r>
                        <a:rPr b="1" lang="en-US" sz="1000"/>
                        <a:t>Utilize Various interventions to support closing our current academic gaps. </a:t>
                      </a:r>
                      <a:endParaRPr b="1" sz="10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800"/>
                        <a:buFont typeface="Arial"/>
                        <a:buNone/>
                      </a:pPr>
                      <a:r>
                        <a:rPr b="1" lang="en-US" sz="1000"/>
                        <a:t>Building a Culture of Student Support </a:t>
                      </a:r>
                      <a:endParaRPr b="1" sz="10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800"/>
                        <a:buFont typeface="Arial"/>
                        <a:buNone/>
                      </a:pPr>
                      <a:r>
                        <a:rPr b="1" lang="en-US" sz="1000"/>
                        <a:t>Implement a 30 minute intervention intervention/enrichment block 4 days a week to provide individualized instruction</a:t>
                      </a:r>
                      <a:endParaRPr b="1" sz="10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800"/>
                        <a:buFont typeface="Arial"/>
                        <a:buNone/>
                      </a:pPr>
                      <a:r>
                        <a:rPr b="1" lang="en-US" sz="1000"/>
                        <a:t>Add  Teacher Tutors </a:t>
                      </a:r>
                      <a:endParaRPr b="1" sz="10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800"/>
                        <a:buFont typeface="Arial"/>
                        <a:buNone/>
                      </a:pPr>
                      <a:r>
                        <a:rPr b="1" lang="en-US" sz="1000"/>
                        <a:t>$1</a:t>
                      </a:r>
                      <a:r>
                        <a:rPr b="1" lang="en-US" sz="1000"/>
                        <a:t>8</a:t>
                      </a:r>
                      <a:r>
                        <a:rPr b="1" lang="en-US" sz="1000"/>
                        <a:t>,698</a:t>
                      </a:r>
                      <a:endParaRPr b="1" sz="1000" u="none" cap="none" strike="noStrike"/>
                    </a:p>
                  </a:txBody>
                  <a:tcPr marT="34300" marB="34300" marR="68575" marL="68575" anchor="ctr"/>
                </a:tc>
              </a:tr>
              <a:tr h="332125">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34300" marB="34300" marR="68575" marL="68575" anchor="ctr"/>
                </a:tc>
              </a:tr>
              <a:tr h="332125">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34300" marB="34300" marR="68575" marL="68575" anchor="ctr"/>
                </a:tc>
              </a:tr>
              <a:tr h="332125">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34300" marB="34300" marR="68575" marL="68575" anchor="ctr"/>
                </a:tc>
              </a:tr>
              <a:tr h="332125">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34300" marB="34300" marR="68575" marL="68575" anchor="ctr"/>
                </a:tc>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34300" marB="34300" marR="68575" marL="68575" anchor="ctr"/>
                </a:tc>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34300" marB="34300" marR="68575" marL="68575" anchor="ctr"/>
                </a:tc>
              </a:tr>
              <a:tr h="332125">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34300" marB="34300" marR="68575" marL="68575" anchor="ctr"/>
                </a:tc>
              </a:tr>
              <a:tr h="332125">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34300" marB="34300" marR="68575" marL="68575" anchor="ctr"/>
                </a:tc>
              </a:tr>
              <a:tr h="332125">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34300" marB="34300" marR="68575" marL="68575" anchor="ctr"/>
                </a:tc>
              </a:tr>
              <a:tr h="332125">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34300" marB="34300" marR="68575" marL="68575" anchor="ctr"/>
                </a:tc>
              </a:tr>
            </a:tbl>
          </a:graphicData>
        </a:graphic>
      </p:graphicFrame>
      <p:sp>
        <p:nvSpPr>
          <p:cNvPr id="473" name="Google Shape;473;p2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000"/>
              <a:buNone/>
            </a:pPr>
            <a:fld id="{00000000-1234-1234-1234-123412341234}" type="slidenum">
              <a:rPr lang="en-US"/>
              <a:t>‹#›</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8" name="Shape 478"/>
        <p:cNvGrpSpPr/>
        <p:nvPr/>
      </p:nvGrpSpPr>
      <p:grpSpPr>
        <a:xfrm>
          <a:off x="0" y="0"/>
          <a:ext cx="0" cy="0"/>
          <a:chOff x="0" y="0"/>
          <a:chExt cx="0" cy="0"/>
        </a:xfrm>
      </p:grpSpPr>
      <p:sp>
        <p:nvSpPr>
          <p:cNvPr id="479" name="Google Shape;479;p2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2700"/>
              <a:buFont typeface="Century Schoolbook"/>
              <a:buNone/>
            </a:pPr>
            <a:r>
              <a:rPr b="1" lang="en-US" sz="2700">
                <a:latin typeface="Century Schoolbook"/>
                <a:ea typeface="Century Schoolbook"/>
                <a:cs typeface="Century Schoolbook"/>
                <a:sym typeface="Century Schoolbook"/>
              </a:rPr>
              <a:t>Plan for FY23 CARES Allocation</a:t>
            </a:r>
            <a:endParaRPr/>
          </a:p>
        </p:txBody>
      </p:sp>
      <p:graphicFrame>
        <p:nvGraphicFramePr>
          <p:cNvPr id="480" name="Google Shape;480;p26"/>
          <p:cNvGraphicFramePr/>
          <p:nvPr/>
        </p:nvGraphicFramePr>
        <p:xfrm>
          <a:off x="1295734" y="1256274"/>
          <a:ext cx="3000000" cy="3000000"/>
        </p:xfrm>
        <a:graphic>
          <a:graphicData uri="http://schemas.openxmlformats.org/drawingml/2006/table">
            <a:tbl>
              <a:tblPr bandRow="1" firstRow="1">
                <a:noFill/>
                <a:tableStyleId>{AFC58B93-B4A0-407B-8C91-F56B10415CC9}</a:tableStyleId>
              </a:tblPr>
              <a:tblGrid>
                <a:gridCol w="1407800"/>
                <a:gridCol w="1565750"/>
                <a:gridCol w="1565750"/>
                <a:gridCol w="1442150"/>
                <a:gridCol w="1215525"/>
              </a:tblGrid>
              <a:tr h="573250">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Calibri"/>
                          <a:ea typeface="Calibri"/>
                          <a:cs typeface="Calibri"/>
                          <a:sym typeface="Calibri"/>
                        </a:rPr>
                        <a:t>Priorities</a:t>
                      </a:r>
                      <a:endParaRPr sz="1400" u="none" cap="none" strike="noStrike"/>
                    </a:p>
                  </a:txBody>
                  <a:tcPr marT="34300" marB="34300" marR="68575" marL="68575" anchor="ctr">
                    <a:lnB cap="flat" cmpd="sng" w="12700">
                      <a:solidFill>
                        <a:schemeClr val="lt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Calibri"/>
                          <a:ea typeface="Calibri"/>
                          <a:cs typeface="Calibri"/>
                          <a:sym typeface="Calibri"/>
                        </a:rPr>
                        <a:t>APS Five Focus Area</a:t>
                      </a:r>
                      <a:endParaRPr sz="1400" u="none" cap="none" strike="noStrike"/>
                    </a:p>
                  </a:txBody>
                  <a:tcPr marT="34300" marB="34300" marR="68575" marL="68575" anchor="ctr">
                    <a:lnB cap="flat" cmpd="sng" w="12700">
                      <a:solidFill>
                        <a:schemeClr val="lt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Calibri"/>
                          <a:ea typeface="Calibri"/>
                          <a:cs typeface="Calibri"/>
                          <a:sym typeface="Calibri"/>
                        </a:rPr>
                        <a:t>Strategies</a:t>
                      </a:r>
                      <a:endParaRPr sz="1400" u="none" cap="none" strike="noStrike"/>
                    </a:p>
                  </a:txBody>
                  <a:tcPr marT="34300" marB="34300" marR="68575" marL="68575" anchor="ctr">
                    <a:lnB cap="flat" cmpd="sng" w="12700">
                      <a:solidFill>
                        <a:schemeClr val="lt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b="1" lang="en-US" sz="1400" u="none" cap="none" strike="noStrike">
                          <a:solidFill>
                            <a:schemeClr val="lt1"/>
                          </a:solidFill>
                          <a:latin typeface="Calibri"/>
                          <a:ea typeface="Calibri"/>
                          <a:cs typeface="Calibri"/>
                          <a:sym typeface="Calibri"/>
                        </a:rPr>
                        <a:t>Requests</a:t>
                      </a:r>
                      <a:endParaRPr sz="1400" u="none" cap="none" strike="noStrike"/>
                    </a:p>
                  </a:txBody>
                  <a:tcPr marT="34300" marB="34300" marR="68575" marL="68575" anchor="ctr">
                    <a:lnB cap="flat" cmpd="sng" w="12700">
                      <a:solidFill>
                        <a:schemeClr val="lt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Calibri"/>
                          <a:ea typeface="Calibri"/>
                          <a:cs typeface="Calibri"/>
                          <a:sym typeface="Calibri"/>
                        </a:rPr>
                        <a:t>Amount</a:t>
                      </a:r>
                      <a:endParaRPr sz="1400" u="none" cap="none" strike="noStrike"/>
                    </a:p>
                  </a:txBody>
                  <a:tcPr marT="34300" marB="34300" marR="68575" marL="68575" anchor="ctr">
                    <a:lnB cap="flat" cmpd="sng" w="12700">
                      <a:solidFill>
                        <a:schemeClr val="lt1"/>
                      </a:solidFill>
                      <a:prstDash val="solid"/>
                      <a:round/>
                      <a:headEnd len="sm" w="sm" type="none"/>
                      <a:tailEnd len="sm" w="sm" type="none"/>
                    </a:lnB>
                  </a:tcPr>
                </a:tc>
              </a:tr>
              <a:tr h="1311750">
                <a:tc>
                  <a:txBody>
                    <a:bodyPr/>
                    <a:lstStyle/>
                    <a:p>
                      <a:pPr indent="0" lvl="0" marL="0" marR="0" rtl="0" algn="l">
                        <a:lnSpc>
                          <a:spcPct val="100000"/>
                        </a:lnSpc>
                        <a:spcBef>
                          <a:spcPts val="0"/>
                        </a:spcBef>
                        <a:spcAft>
                          <a:spcPts val="0"/>
                        </a:spcAft>
                        <a:buClr>
                          <a:srgbClr val="000000"/>
                        </a:buClr>
                        <a:buSzPts val="800"/>
                        <a:buFont typeface="Arial"/>
                        <a:buNone/>
                      </a:pPr>
                      <a:r>
                        <a:rPr b="1" lang="en-US" sz="1100"/>
                        <a:t>Improve student mastery of core </a:t>
                      </a:r>
                      <a:r>
                        <a:rPr b="1" lang="en-US" sz="1100"/>
                        <a:t>content</a:t>
                      </a:r>
                      <a:r>
                        <a:rPr b="1" lang="en-US" sz="1100"/>
                        <a:t> knowledge in literacy and mathematics.</a:t>
                      </a:r>
                      <a:r>
                        <a:rPr b="1" lang="en-US" sz="1100"/>
                        <a:t> </a:t>
                      </a:r>
                      <a:endParaRPr b="1" sz="1100" u="none" cap="none" strike="noStrike"/>
                    </a:p>
                  </a:txBody>
                  <a:tcPr marT="34300" marB="34300" marR="68575" marL="68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rPr b="1" lang="en-US" sz="1100"/>
                        <a:t>Fostering Academic Excellence for All </a:t>
                      </a:r>
                      <a:endParaRPr b="1" i="1" sz="1100" u="none" cap="none" strike="noStrike">
                        <a:solidFill>
                          <a:srgbClr val="FF0000"/>
                        </a:solidFill>
                      </a:endParaRPr>
                    </a:p>
                  </a:txBody>
                  <a:tcPr marT="34300" marB="34300" marR="68575" marL="68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rPr b="1" lang="en-US" sz="1100"/>
                        <a:t>Provide Remediation and acceleration as indicated by MAP Growth Reading/Math K-5 &amp; Reading </a:t>
                      </a:r>
                      <a:r>
                        <a:rPr b="1" lang="en-US" sz="1100"/>
                        <a:t>Fluency</a:t>
                      </a:r>
                      <a:r>
                        <a:rPr b="1" lang="en-US" sz="1100"/>
                        <a:t> . </a:t>
                      </a:r>
                      <a:endParaRPr b="1" i="1" sz="1100" u="none" cap="none" strike="noStrike">
                        <a:solidFill>
                          <a:srgbClr val="FF0000"/>
                        </a:solidFill>
                      </a:endParaRPr>
                    </a:p>
                  </a:txBody>
                  <a:tcPr marT="34300" marB="34300" marR="68575" marL="68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rPr b="1" lang="en-US" sz="1100"/>
                        <a:t>(3) Paraprofessionals at Grades 3-5 (1.0 FTE)</a:t>
                      </a:r>
                      <a:endParaRPr b="1" i="1" sz="1100" u="none" cap="none" strike="noStrike">
                        <a:solidFill>
                          <a:srgbClr val="FF0000"/>
                        </a:solidFill>
                      </a:endParaRPr>
                    </a:p>
                  </a:txBody>
                  <a:tcPr marT="34300" marB="34300" marR="68575" marL="68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rPr b="1" lang="en-US" sz="1100"/>
                        <a:t>$131, 096</a:t>
                      </a:r>
                      <a:endParaRPr b="1" i="1" sz="1100" u="none" cap="none" strike="noStrike">
                        <a:solidFill>
                          <a:srgbClr val="FF0000"/>
                        </a:solidFill>
                      </a:endParaRPr>
                    </a:p>
                  </a:txBody>
                  <a:tcPr marT="34300" marB="34300" marR="68575" marL="68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tcPr>
                </a:tc>
              </a:tr>
              <a:tr h="332125">
                <a:tc>
                  <a:txBody>
                    <a:bodyPr/>
                    <a:lstStyle/>
                    <a:p>
                      <a:pPr indent="0" lvl="0" marL="0" marR="0" rtl="0" algn="l">
                        <a:lnSpc>
                          <a:spcPct val="100000"/>
                        </a:lnSpc>
                        <a:spcBef>
                          <a:spcPts val="0"/>
                        </a:spcBef>
                        <a:spcAft>
                          <a:spcPts val="0"/>
                        </a:spcAft>
                        <a:buClr>
                          <a:srgbClr val="000000"/>
                        </a:buClr>
                        <a:buSzPts val="800"/>
                        <a:buFont typeface="Arial"/>
                        <a:buNone/>
                      </a:pPr>
                      <a:r>
                        <a:rPr b="1" lang="en-US" sz="1100"/>
                        <a:t>Build systems </a:t>
                      </a:r>
                      <a:r>
                        <a:rPr b="1" lang="en-US" sz="1100"/>
                        <a:t>identifying</a:t>
                      </a:r>
                      <a:r>
                        <a:rPr b="1" lang="en-US" sz="1100"/>
                        <a:t> and addressing root causes to promote social-emotional growth. </a:t>
                      </a:r>
                      <a:endParaRPr b="1" sz="1100" u="none" cap="none" strike="noStrike"/>
                    </a:p>
                  </a:txBody>
                  <a:tcPr marT="34300" marB="34300" marR="68575" marL="68575" anchor="ctr">
                    <a:lnT cap="flat" cmpd="sng" w="38100">
                      <a:solidFill>
                        <a:schemeClr val="lt1"/>
                      </a:solidFill>
                      <a:prstDash val="solid"/>
                      <a:round/>
                      <a:headEnd len="sm" w="sm" type="none"/>
                      <a:tailEnd len="sm" w="sm" type="none"/>
                    </a:lnT>
                  </a:tcPr>
                </a:tc>
                <a:tc>
                  <a:txBody>
                    <a:bodyPr/>
                    <a:lstStyle/>
                    <a:p>
                      <a:pPr indent="0" lvl="0" marL="0" marR="0" rtl="0" algn="l">
                        <a:lnSpc>
                          <a:spcPct val="100000"/>
                        </a:lnSpc>
                        <a:spcBef>
                          <a:spcPts val="0"/>
                        </a:spcBef>
                        <a:spcAft>
                          <a:spcPts val="0"/>
                        </a:spcAft>
                        <a:buClr>
                          <a:srgbClr val="000000"/>
                        </a:buClr>
                        <a:buSzPts val="800"/>
                        <a:buFont typeface="Arial"/>
                        <a:buNone/>
                      </a:pPr>
                      <a:r>
                        <a:rPr b="1" lang="en-US" sz="1100"/>
                        <a:t>Building a Culture of Student Support </a:t>
                      </a:r>
                      <a:endParaRPr b="1" sz="1100" u="none" cap="none" strike="noStrike"/>
                    </a:p>
                  </a:txBody>
                  <a:tcPr marT="34300" marB="34300" marR="68575" marL="68575" anchor="ctr">
                    <a:lnT cap="flat" cmpd="sng" w="38100">
                      <a:solidFill>
                        <a:schemeClr val="lt1"/>
                      </a:solidFill>
                      <a:prstDash val="solid"/>
                      <a:round/>
                      <a:headEnd len="sm" w="sm" type="none"/>
                      <a:tailEnd len="sm" w="sm" type="none"/>
                    </a:lnT>
                  </a:tcPr>
                </a:tc>
                <a:tc>
                  <a:txBody>
                    <a:bodyPr/>
                    <a:lstStyle/>
                    <a:p>
                      <a:pPr indent="0" lvl="0" marL="0" marR="0" rtl="0" algn="l">
                        <a:lnSpc>
                          <a:spcPct val="100000"/>
                        </a:lnSpc>
                        <a:spcBef>
                          <a:spcPts val="0"/>
                        </a:spcBef>
                        <a:spcAft>
                          <a:spcPts val="0"/>
                        </a:spcAft>
                        <a:buClr>
                          <a:srgbClr val="000000"/>
                        </a:buClr>
                        <a:buSzPts val="800"/>
                        <a:buFont typeface="Arial"/>
                        <a:buNone/>
                      </a:pPr>
                      <a:r>
                        <a:rPr b="1" lang="en-US" sz="1100"/>
                        <a:t>Implement a PBIS </a:t>
                      </a:r>
                      <a:r>
                        <a:rPr b="1" lang="en-US" sz="1100"/>
                        <a:t>school wide</a:t>
                      </a:r>
                      <a:r>
                        <a:rPr b="1" lang="en-US" sz="1100"/>
                        <a:t> behavior plan with IB/SEL Alignment </a:t>
                      </a:r>
                      <a:endParaRPr b="1" sz="1100" u="none" cap="none" strike="noStrike"/>
                    </a:p>
                  </a:txBody>
                  <a:tcPr marT="34300" marB="34300" marR="68575" marL="68575" anchor="ctr">
                    <a:lnT cap="flat" cmpd="sng" w="38100">
                      <a:solidFill>
                        <a:schemeClr val="lt1"/>
                      </a:solidFill>
                      <a:prstDash val="solid"/>
                      <a:round/>
                      <a:headEnd len="sm" w="sm" type="none"/>
                      <a:tailEnd len="sm" w="sm" type="none"/>
                    </a:lnT>
                  </a:tcPr>
                </a:tc>
                <a:tc>
                  <a:txBody>
                    <a:bodyPr/>
                    <a:lstStyle/>
                    <a:p>
                      <a:pPr indent="0" lvl="0" marL="0" marR="0" rtl="0" algn="l">
                        <a:lnSpc>
                          <a:spcPct val="100000"/>
                        </a:lnSpc>
                        <a:spcBef>
                          <a:spcPts val="0"/>
                        </a:spcBef>
                        <a:spcAft>
                          <a:spcPts val="0"/>
                        </a:spcAft>
                        <a:buClr>
                          <a:srgbClr val="000000"/>
                        </a:buClr>
                        <a:buSzPts val="800"/>
                        <a:buFont typeface="Arial"/>
                        <a:buNone/>
                      </a:pPr>
                      <a:r>
                        <a:rPr b="1" lang="en-US" sz="1100"/>
                        <a:t>Full Time Counselor (.5 FTE) </a:t>
                      </a:r>
                      <a:endParaRPr b="1" sz="1100" u="none" cap="none" strike="noStrike"/>
                    </a:p>
                  </a:txBody>
                  <a:tcPr marT="34300" marB="34300" marR="68575" marL="68575" anchor="ctr">
                    <a:lnT cap="flat" cmpd="sng" w="38100">
                      <a:solidFill>
                        <a:schemeClr val="lt1"/>
                      </a:solidFill>
                      <a:prstDash val="solid"/>
                      <a:round/>
                      <a:headEnd len="sm" w="sm" type="none"/>
                      <a:tailEnd len="sm" w="sm" type="none"/>
                    </a:lnT>
                  </a:tcPr>
                </a:tc>
                <a:tc>
                  <a:txBody>
                    <a:bodyPr/>
                    <a:lstStyle/>
                    <a:p>
                      <a:pPr indent="0" lvl="0" marL="0" marR="0" rtl="0" algn="l">
                        <a:lnSpc>
                          <a:spcPct val="100000"/>
                        </a:lnSpc>
                        <a:spcBef>
                          <a:spcPts val="0"/>
                        </a:spcBef>
                        <a:spcAft>
                          <a:spcPts val="0"/>
                        </a:spcAft>
                        <a:buClr>
                          <a:srgbClr val="000000"/>
                        </a:buClr>
                        <a:buSzPts val="800"/>
                        <a:buFont typeface="Arial"/>
                        <a:buNone/>
                      </a:pPr>
                      <a:r>
                        <a:rPr b="1" lang="en-US" sz="1100"/>
                        <a:t>$41,925</a:t>
                      </a:r>
                      <a:endParaRPr b="1" sz="1100" u="none" cap="none" strike="noStrike"/>
                    </a:p>
                  </a:txBody>
                  <a:tcPr marT="34300" marB="34300" marR="68575" marL="68575" anchor="ctr">
                    <a:lnT cap="flat" cmpd="sng" w="38100">
                      <a:solidFill>
                        <a:schemeClr val="lt1"/>
                      </a:solidFill>
                      <a:prstDash val="solid"/>
                      <a:round/>
                      <a:headEnd len="sm" w="sm" type="none"/>
                      <a:tailEnd len="sm" w="sm" type="none"/>
                    </a:lnT>
                  </a:tcPr>
                </a:tc>
              </a:tr>
              <a:tr h="332125">
                <a:tc>
                  <a:txBody>
                    <a:bodyPr/>
                    <a:lstStyle/>
                    <a:p>
                      <a:pPr indent="0" lvl="0" marL="0" rtl="0" algn="l">
                        <a:spcBef>
                          <a:spcPts val="0"/>
                        </a:spcBef>
                        <a:spcAft>
                          <a:spcPts val="0"/>
                        </a:spcAft>
                        <a:buClr>
                          <a:schemeClr val="dk1"/>
                        </a:buClr>
                        <a:buSzPts val="800"/>
                        <a:buFont typeface="Arial"/>
                        <a:buNone/>
                      </a:pPr>
                      <a:r>
                        <a:rPr b="1" lang="en-US" sz="1100"/>
                        <a:t>Build systems identifying and addressing root causes to promote social-emotional growth. </a:t>
                      </a:r>
                      <a:endParaRPr b="1" sz="1100"/>
                    </a:p>
                    <a:p>
                      <a:pPr indent="0" lvl="0" marL="0" marR="0" rtl="0" algn="l">
                        <a:lnSpc>
                          <a:spcPct val="100000"/>
                        </a:lnSpc>
                        <a:spcBef>
                          <a:spcPts val="0"/>
                        </a:spcBef>
                        <a:spcAft>
                          <a:spcPts val="0"/>
                        </a:spcAft>
                        <a:buClr>
                          <a:srgbClr val="000000"/>
                        </a:buClr>
                        <a:buSzPts val="800"/>
                        <a:buFont typeface="Arial"/>
                        <a:buNone/>
                      </a:pPr>
                      <a:r>
                        <a:t/>
                      </a:r>
                      <a:endParaRPr b="1" sz="1100"/>
                    </a:p>
                  </a:txBody>
                  <a:tcPr marT="34300" marB="34300" marR="68575" marL="68575" anchor="ctr"/>
                </a:tc>
                <a:tc>
                  <a:txBody>
                    <a:bodyPr/>
                    <a:lstStyle/>
                    <a:p>
                      <a:pPr indent="0" lvl="0" marL="0" rtl="0" algn="l">
                        <a:spcBef>
                          <a:spcPts val="0"/>
                        </a:spcBef>
                        <a:spcAft>
                          <a:spcPts val="0"/>
                        </a:spcAft>
                        <a:buClr>
                          <a:schemeClr val="dk1"/>
                        </a:buClr>
                        <a:buSzPts val="800"/>
                        <a:buFont typeface="Arial"/>
                        <a:buNone/>
                      </a:pPr>
                      <a:r>
                        <a:rPr b="1" lang="en-US" sz="1100"/>
                        <a:t>Building a Culture of Student Support </a:t>
                      </a:r>
                      <a:endParaRPr b="1" sz="1100"/>
                    </a:p>
                    <a:p>
                      <a:pPr indent="0" lvl="0" marL="0" marR="0" rtl="0" algn="l">
                        <a:lnSpc>
                          <a:spcPct val="100000"/>
                        </a:lnSpc>
                        <a:spcBef>
                          <a:spcPts val="0"/>
                        </a:spcBef>
                        <a:spcAft>
                          <a:spcPts val="0"/>
                        </a:spcAft>
                        <a:buClr>
                          <a:srgbClr val="000000"/>
                        </a:buClr>
                        <a:buSzPts val="800"/>
                        <a:buFont typeface="Arial"/>
                        <a:buNone/>
                      </a:pPr>
                      <a:r>
                        <a:t/>
                      </a:r>
                      <a:endParaRPr b="1" sz="1100"/>
                    </a:p>
                  </a:txBody>
                  <a:tcPr marT="34300" marB="34300" marR="68575" marL="68575" anchor="ctr"/>
                </a:tc>
                <a:tc>
                  <a:txBody>
                    <a:bodyPr/>
                    <a:lstStyle/>
                    <a:p>
                      <a:pPr indent="0" lvl="0" marL="0" rtl="0" algn="l">
                        <a:spcBef>
                          <a:spcPts val="0"/>
                        </a:spcBef>
                        <a:spcAft>
                          <a:spcPts val="0"/>
                        </a:spcAft>
                        <a:buClr>
                          <a:schemeClr val="dk1"/>
                        </a:buClr>
                        <a:buSzPts val="800"/>
                        <a:buFont typeface="Arial"/>
                        <a:buNone/>
                      </a:pPr>
                      <a:r>
                        <a:rPr b="1" lang="en-US" sz="1100"/>
                        <a:t>Implement a PBIS school wide behavior plan with IB/SEL Alignment </a:t>
                      </a:r>
                      <a:endParaRPr b="1" sz="11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800"/>
                        <a:buFont typeface="Arial"/>
                        <a:buNone/>
                      </a:pPr>
                      <a:r>
                        <a:rPr b="1" lang="en-US" sz="1100"/>
                        <a:t>Student Incentives </a:t>
                      </a:r>
                      <a:endParaRPr b="1" sz="11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800"/>
                        <a:buFont typeface="Arial"/>
                        <a:buNone/>
                      </a:pPr>
                      <a:r>
                        <a:rPr b="1" lang="en-US" sz="1100"/>
                        <a:t>$5410</a:t>
                      </a:r>
                      <a:endParaRPr b="1" sz="1100" u="none" cap="none" strike="noStrike"/>
                    </a:p>
                  </a:txBody>
                  <a:tcPr marT="34300" marB="34300" marR="68575" marL="68575" anchor="ctr"/>
                </a:tc>
              </a:tr>
              <a:tr h="332125">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34300" marB="34300" marR="68575" marL="68575" anchor="ctr"/>
                </a:tc>
              </a:tr>
              <a:tr h="332125">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34300" marB="34300" marR="68575" marL="68575" anchor="ctr"/>
                </a:tc>
              </a:tr>
              <a:tr h="332125">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34300" marB="34300" marR="68575" marL="68575" anchor="ctr"/>
                </a:tc>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34300" marB="34300" marR="68575" marL="68575" anchor="ctr"/>
                </a:tc>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34300" marB="34300" marR="68575" marL="68575" anchor="ctr"/>
                </a:tc>
              </a:tr>
              <a:tr h="332125">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34300" marB="34300" marR="68575" marL="68575" anchor="ctr"/>
                </a:tc>
              </a:tr>
              <a:tr h="332125">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34300" marB="34300" marR="68575" marL="68575" anchor="ctr"/>
                </a:tc>
              </a:tr>
              <a:tr h="332125">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34300" marB="34300" marR="68575" marL="68575" anchor="ctr"/>
                </a:tc>
              </a:tr>
              <a:tr h="332125">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34300" marB="34300" marR="68575" marL="68575" anchor="ctr"/>
                </a:tc>
              </a:tr>
            </a:tbl>
          </a:graphicData>
        </a:graphic>
      </p:graphicFrame>
      <p:sp>
        <p:nvSpPr>
          <p:cNvPr id="481" name="Google Shape;481;p2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000"/>
              <a:buNone/>
            </a:pPr>
            <a:fld id="{00000000-1234-1234-1234-123412341234}" type="slidenum">
              <a:rPr lang="en-US"/>
              <a:t>‹#›</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6" name="Shape 486"/>
        <p:cNvGrpSpPr/>
        <p:nvPr/>
      </p:nvGrpSpPr>
      <p:grpSpPr>
        <a:xfrm>
          <a:off x="0" y="0"/>
          <a:ext cx="0" cy="0"/>
          <a:chOff x="0" y="0"/>
          <a:chExt cx="0" cy="0"/>
        </a:xfrm>
      </p:grpSpPr>
      <p:sp>
        <p:nvSpPr>
          <p:cNvPr id="487" name="Google Shape;487;p27"/>
          <p:cNvSpPr txBox="1"/>
          <p:nvPr>
            <p:ph idx="1" type="subTitle"/>
          </p:nvPr>
        </p:nvSpPr>
        <p:spPr>
          <a:xfrm>
            <a:off x="801858" y="1044528"/>
            <a:ext cx="8342142" cy="5672156"/>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rgbClr val="000000"/>
              </a:buClr>
              <a:buSzPts val="2000"/>
              <a:buAutoNum type="arabicPeriod"/>
            </a:pPr>
            <a:r>
              <a:rPr lang="en-US" sz="2000">
                <a:solidFill>
                  <a:srgbClr val="000000"/>
                </a:solidFill>
                <a:latin typeface="Calibri"/>
                <a:ea typeface="Calibri"/>
                <a:cs typeface="Calibri"/>
                <a:sym typeface="Calibri"/>
              </a:rPr>
              <a:t>Are our school’s priorities (from your strategic plan) reflected in this budget? </a:t>
            </a:r>
            <a:endParaRPr/>
          </a:p>
          <a:p>
            <a:pPr indent="-342900" lvl="1" marL="800100" rtl="0" algn="l">
              <a:lnSpc>
                <a:spcPct val="100000"/>
              </a:lnSpc>
              <a:spcBef>
                <a:spcPts val="0"/>
              </a:spcBef>
              <a:spcAft>
                <a:spcPts val="0"/>
              </a:spcAft>
              <a:buClr>
                <a:srgbClr val="000000"/>
              </a:buClr>
              <a:buSzPts val="2000"/>
              <a:buFont typeface="Calibri"/>
              <a:buAutoNum type="alphaLcPeriod"/>
            </a:pPr>
            <a:r>
              <a:rPr lang="en-US" sz="2000">
                <a:solidFill>
                  <a:srgbClr val="000000"/>
                </a:solidFill>
                <a:latin typeface="Calibri"/>
                <a:ea typeface="Calibri"/>
                <a:cs typeface="Calibri"/>
                <a:sym typeface="Calibri"/>
              </a:rPr>
              <a:t>Are new positions and/or resources included in the budget to address our major priorities? </a:t>
            </a:r>
            <a:endParaRPr/>
          </a:p>
          <a:p>
            <a:pPr indent="-342900" lvl="1" marL="800100" rtl="0" algn="l">
              <a:lnSpc>
                <a:spcPct val="100000"/>
              </a:lnSpc>
              <a:spcBef>
                <a:spcPts val="0"/>
              </a:spcBef>
              <a:spcAft>
                <a:spcPts val="0"/>
              </a:spcAft>
              <a:buClr>
                <a:srgbClr val="000000"/>
              </a:buClr>
              <a:buSzPts val="2000"/>
              <a:buFont typeface="Calibri"/>
              <a:buAutoNum type="alphaLcPeriod"/>
            </a:pPr>
            <a:r>
              <a:rPr lang="en-US" sz="2000">
                <a:solidFill>
                  <a:srgbClr val="000000"/>
                </a:solidFill>
                <a:latin typeface="Calibri"/>
                <a:ea typeface="Calibri"/>
                <a:cs typeface="Calibri"/>
                <a:sym typeface="Calibri"/>
              </a:rPr>
              <a:t>Do we know (as a team) the plan to support implementation of these priorities beyond the budget (ex. What strategies will be implemented)? </a:t>
            </a:r>
            <a:endParaRPr/>
          </a:p>
          <a:p>
            <a:pPr indent="-342900" lvl="1" marL="800100" rtl="0" algn="l">
              <a:lnSpc>
                <a:spcPct val="100000"/>
              </a:lnSpc>
              <a:spcBef>
                <a:spcPts val="0"/>
              </a:spcBef>
              <a:spcAft>
                <a:spcPts val="0"/>
              </a:spcAft>
              <a:buClr>
                <a:srgbClr val="000000"/>
              </a:buClr>
              <a:buSzPts val="2000"/>
              <a:buFont typeface="Calibri"/>
              <a:buAutoNum type="alphaLcPeriod"/>
            </a:pPr>
            <a:r>
              <a:rPr lang="en-US" sz="2000">
                <a:solidFill>
                  <a:srgbClr val="000000"/>
                </a:solidFill>
                <a:latin typeface="Calibri"/>
                <a:ea typeface="Calibri"/>
                <a:cs typeface="Calibri"/>
                <a:sym typeface="Calibri"/>
              </a:rPr>
              <a:t>What tradeoffs are being made in order to support these priorities? </a:t>
            </a:r>
            <a:endParaRPr/>
          </a:p>
          <a:p>
            <a:pPr indent="0" lvl="0" marL="0" rtl="0" algn="l">
              <a:lnSpc>
                <a:spcPct val="100000"/>
              </a:lnSpc>
              <a:spcBef>
                <a:spcPts val="0"/>
              </a:spcBef>
              <a:spcAft>
                <a:spcPts val="0"/>
              </a:spcAft>
              <a:buClr>
                <a:srgbClr val="888888"/>
              </a:buClr>
              <a:buSzPts val="2000"/>
              <a:buNone/>
            </a:pPr>
            <a:r>
              <a:t/>
            </a:r>
            <a:endParaRPr sz="2000">
              <a:solidFill>
                <a:srgbClr val="000000"/>
              </a:solidFill>
              <a:latin typeface="Calibri"/>
              <a:ea typeface="Calibri"/>
              <a:cs typeface="Calibri"/>
              <a:sym typeface="Calibri"/>
            </a:endParaRPr>
          </a:p>
          <a:p>
            <a:pPr indent="0" lvl="0" marL="0" rtl="0" algn="l">
              <a:lnSpc>
                <a:spcPct val="100000"/>
              </a:lnSpc>
              <a:spcBef>
                <a:spcPts val="0"/>
              </a:spcBef>
              <a:spcAft>
                <a:spcPts val="0"/>
              </a:spcAft>
              <a:buClr>
                <a:srgbClr val="000000"/>
              </a:buClr>
              <a:buSzPts val="2000"/>
              <a:buNone/>
            </a:pPr>
            <a:r>
              <a:rPr lang="en-US" sz="2000">
                <a:solidFill>
                  <a:srgbClr val="000000"/>
                </a:solidFill>
                <a:latin typeface="Calibri"/>
                <a:ea typeface="Calibri"/>
                <a:cs typeface="Calibri"/>
                <a:sym typeface="Calibri"/>
              </a:rPr>
              <a:t>2. How are district and cluster priorities reflected in our budget? </a:t>
            </a:r>
            <a:endParaRPr/>
          </a:p>
          <a:p>
            <a:pPr indent="-342900" lvl="1" marL="800100" rtl="0" algn="l">
              <a:lnSpc>
                <a:spcPct val="100000"/>
              </a:lnSpc>
              <a:spcBef>
                <a:spcPts val="0"/>
              </a:spcBef>
              <a:spcAft>
                <a:spcPts val="0"/>
              </a:spcAft>
              <a:buClr>
                <a:srgbClr val="000000"/>
              </a:buClr>
              <a:buSzPts val="2000"/>
              <a:buFont typeface="Calibri"/>
              <a:buAutoNum type="alphaLcPeriod"/>
            </a:pPr>
            <a:r>
              <a:rPr lang="en-US" sz="2000">
                <a:solidFill>
                  <a:srgbClr val="000000"/>
                </a:solidFill>
                <a:latin typeface="Calibri"/>
                <a:ea typeface="Calibri"/>
                <a:cs typeface="Calibri"/>
                <a:sym typeface="Calibri"/>
              </a:rPr>
              <a:t>Cluster priorities- what staff, materials, etc. are dedicated to supporting our cluster’s priorities? </a:t>
            </a:r>
            <a:endParaRPr/>
          </a:p>
          <a:p>
            <a:pPr indent="-342900" lvl="1" marL="800100" rtl="0" algn="l">
              <a:lnSpc>
                <a:spcPct val="100000"/>
              </a:lnSpc>
              <a:spcBef>
                <a:spcPts val="0"/>
              </a:spcBef>
              <a:spcAft>
                <a:spcPts val="0"/>
              </a:spcAft>
              <a:buClr>
                <a:srgbClr val="000000"/>
              </a:buClr>
              <a:buSzPts val="2000"/>
              <a:buFont typeface="Calibri"/>
              <a:buAutoNum type="alphaLcPeriod"/>
            </a:pPr>
            <a:r>
              <a:rPr lang="en-US" sz="2000">
                <a:solidFill>
                  <a:srgbClr val="000000"/>
                </a:solidFill>
                <a:latin typeface="Calibri"/>
                <a:ea typeface="Calibri"/>
                <a:cs typeface="Calibri"/>
                <a:sym typeface="Calibri"/>
              </a:rPr>
              <a:t>Signature programs- what staff, materials, etc. are dedicated to supporting our signature program? </a:t>
            </a:r>
            <a:endParaRPr/>
          </a:p>
          <a:p>
            <a:pPr indent="-342900" lvl="1" marL="800100" rtl="0" algn="l">
              <a:lnSpc>
                <a:spcPct val="100000"/>
              </a:lnSpc>
              <a:spcBef>
                <a:spcPts val="0"/>
              </a:spcBef>
              <a:spcAft>
                <a:spcPts val="0"/>
              </a:spcAft>
              <a:buClr>
                <a:srgbClr val="000000"/>
              </a:buClr>
              <a:buSzPts val="2000"/>
              <a:buFont typeface="Calibri"/>
              <a:buAutoNum type="alphaLcPeriod"/>
            </a:pPr>
            <a:r>
              <a:rPr lang="en-US" sz="2000">
                <a:solidFill>
                  <a:srgbClr val="000000"/>
                </a:solidFill>
                <a:latin typeface="Calibri"/>
                <a:ea typeface="Calibri"/>
                <a:cs typeface="Calibri"/>
                <a:sym typeface="Calibri"/>
              </a:rPr>
              <a:t>Are there positions our school will share with another school, i.e. nurse, counselor?</a:t>
            </a:r>
            <a:endParaRPr/>
          </a:p>
          <a:p>
            <a:pPr indent="0" lvl="0" marL="0" rtl="0" algn="l">
              <a:lnSpc>
                <a:spcPct val="100000"/>
              </a:lnSpc>
              <a:spcBef>
                <a:spcPts val="0"/>
              </a:spcBef>
              <a:spcAft>
                <a:spcPts val="0"/>
              </a:spcAft>
              <a:buClr>
                <a:srgbClr val="888888"/>
              </a:buClr>
              <a:buSzPts val="2000"/>
              <a:buNone/>
            </a:pPr>
            <a:r>
              <a:t/>
            </a:r>
            <a:endParaRPr sz="2000">
              <a:solidFill>
                <a:srgbClr val="000000"/>
              </a:solidFill>
              <a:latin typeface="Calibri"/>
              <a:ea typeface="Calibri"/>
              <a:cs typeface="Calibri"/>
              <a:sym typeface="Calibri"/>
            </a:endParaRPr>
          </a:p>
          <a:p>
            <a:pPr indent="0" lvl="0" marL="0" rtl="0" algn="l">
              <a:lnSpc>
                <a:spcPct val="100000"/>
              </a:lnSpc>
              <a:spcBef>
                <a:spcPts val="400"/>
              </a:spcBef>
              <a:spcAft>
                <a:spcPts val="0"/>
              </a:spcAft>
              <a:buClr>
                <a:srgbClr val="888888"/>
              </a:buClr>
              <a:buSzPts val="2000"/>
              <a:buNone/>
            </a:pPr>
            <a:r>
              <a:t/>
            </a:r>
            <a:endParaRPr sz="2000">
              <a:solidFill>
                <a:schemeClr val="dk1"/>
              </a:solidFill>
            </a:endParaRPr>
          </a:p>
        </p:txBody>
      </p:sp>
      <p:sp>
        <p:nvSpPr>
          <p:cNvPr id="488" name="Google Shape;488;p27"/>
          <p:cNvSpPr txBox="1"/>
          <p:nvPr>
            <p:ph type="ctrTitle"/>
          </p:nvPr>
        </p:nvSpPr>
        <p:spPr>
          <a:xfrm>
            <a:off x="685800" y="169555"/>
            <a:ext cx="7772400" cy="523220"/>
          </a:xfrm>
          <a:prstGeom prst="rect">
            <a:avLst/>
          </a:prstGeom>
          <a:noFill/>
          <a:ln>
            <a:noFill/>
          </a:ln>
        </p:spPr>
        <p:txBody>
          <a:bodyPr anchorCtr="0" anchor="ctr" bIns="45700" lIns="91425" spcFirstLastPara="1" rIns="91425" wrap="square" tIns="45700">
            <a:spAutoFit/>
          </a:bodyPr>
          <a:lstStyle/>
          <a:p>
            <a:pPr indent="0" lvl="0" marL="0" rtl="0" algn="ctr">
              <a:lnSpc>
                <a:spcPct val="100000"/>
              </a:lnSpc>
              <a:spcBef>
                <a:spcPts val="0"/>
              </a:spcBef>
              <a:spcAft>
                <a:spcPts val="0"/>
              </a:spcAft>
              <a:buClr>
                <a:srgbClr val="000000"/>
              </a:buClr>
              <a:buSzPts val="2800"/>
              <a:buFont typeface="Calibri"/>
              <a:buNone/>
            </a:pPr>
            <a:r>
              <a:rPr b="1" lang="en-US" sz="2800">
                <a:solidFill>
                  <a:srgbClr val="000000"/>
                </a:solidFill>
                <a:latin typeface="Calibri"/>
                <a:ea typeface="Calibri"/>
                <a:cs typeface="Calibri"/>
                <a:sym typeface="Calibri"/>
              </a:rPr>
              <a:t>Questions for the GO Team to Consider</a:t>
            </a:r>
            <a:endParaRPr b="1" sz="2700">
              <a:solidFill>
                <a:srgbClr val="000000"/>
              </a:solidFill>
              <a:latin typeface="Century Schoolbook"/>
              <a:ea typeface="Century Schoolbook"/>
              <a:cs typeface="Century Schoolbook"/>
              <a:sym typeface="Century Schoolbook"/>
            </a:endParaRPr>
          </a:p>
        </p:txBody>
      </p:sp>
      <p:sp>
        <p:nvSpPr>
          <p:cNvPr id="489" name="Google Shape;489;p2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000"/>
              <a:buNone/>
            </a:pPr>
            <a:fld id="{00000000-1234-1234-1234-123412341234}" type="slidenum">
              <a:rPr lang="en-US"/>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p3"/>
          <p:cNvSpPr/>
          <p:nvPr/>
        </p:nvSpPr>
        <p:spPr>
          <a:xfrm>
            <a:off x="2085103" y="1433033"/>
            <a:ext cx="5591169" cy="914400"/>
          </a:xfrm>
          <a:prstGeom prst="rect">
            <a:avLst/>
          </a:prstGeom>
          <a:solidFill>
            <a:srgbClr val="0083A9"/>
          </a:solidFill>
          <a:ln cap="flat" cmpd="sng" w="12700">
            <a:solidFill>
              <a:srgbClr val="0083A9"/>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chemeClr val="lt1"/>
                </a:solidFill>
                <a:latin typeface="Overlock"/>
                <a:ea typeface="Overlock"/>
                <a:cs typeface="Overlock"/>
                <a:sym typeface="Overlock"/>
              </a:rPr>
              <a:t>YOUR SCHOOL STRATEGIC PLAN…</a:t>
            </a:r>
            <a:endParaRPr b="0" i="0" sz="1400" u="none" cap="none" strike="noStrike">
              <a:solidFill>
                <a:srgbClr val="000000"/>
              </a:solidFill>
              <a:latin typeface="Arial"/>
              <a:ea typeface="Arial"/>
              <a:cs typeface="Arial"/>
              <a:sym typeface="Arial"/>
            </a:endParaRPr>
          </a:p>
        </p:txBody>
      </p:sp>
      <p:sp>
        <p:nvSpPr>
          <p:cNvPr id="282" name="Google Shape;282;p3"/>
          <p:cNvSpPr txBox="1"/>
          <p:nvPr>
            <p:ph type="title"/>
          </p:nvPr>
        </p:nvSpPr>
        <p:spPr>
          <a:xfrm>
            <a:off x="717452" y="248713"/>
            <a:ext cx="8426547" cy="625079"/>
          </a:xfrm>
          <a:prstGeom prst="rect">
            <a:avLst/>
          </a:prstGeom>
          <a:noFill/>
          <a:ln>
            <a:noFill/>
          </a:ln>
        </p:spPr>
        <p:txBody>
          <a:bodyPr anchorCtr="0" anchor="t" bIns="45700" lIns="91425" spcFirstLastPara="1" rIns="91425" wrap="square" tIns="45700">
            <a:normAutofit fontScale="90000"/>
          </a:bodyPr>
          <a:lstStyle/>
          <a:p>
            <a:pPr indent="0" lvl="0" marL="0" rtl="0" algn="ctr">
              <a:lnSpc>
                <a:spcPct val="90000"/>
              </a:lnSpc>
              <a:spcBef>
                <a:spcPts val="0"/>
              </a:spcBef>
              <a:spcAft>
                <a:spcPts val="0"/>
              </a:spcAft>
              <a:buClr>
                <a:srgbClr val="262626"/>
              </a:buClr>
              <a:buSzPct val="100000"/>
              <a:buFont typeface="Century Schoolbook"/>
              <a:buNone/>
            </a:pPr>
            <a:r>
              <a:rPr b="1" lang="en-US"/>
              <a:t>GO Team Budget Development Process</a:t>
            </a:r>
            <a:endParaRPr/>
          </a:p>
        </p:txBody>
      </p:sp>
      <p:sp>
        <p:nvSpPr>
          <p:cNvPr id="283" name="Google Shape;283;p3"/>
          <p:cNvSpPr txBox="1"/>
          <p:nvPr>
            <p:ph idx="12" type="sldNum"/>
          </p:nvPr>
        </p:nvSpPr>
        <p:spPr>
          <a:xfrm>
            <a:off x="7806991" y="5811680"/>
            <a:ext cx="1600200" cy="273844"/>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100"/>
              <a:buNone/>
            </a:pPr>
            <a:fld id="{00000000-1234-1234-1234-123412341234}" type="slidenum">
              <a:rPr lang="en-US">
                <a:solidFill>
                  <a:schemeClr val="dk2"/>
                </a:solidFill>
              </a:rPr>
              <a:t>‹#›</a:t>
            </a:fld>
            <a:endParaRPr>
              <a:solidFill>
                <a:schemeClr val="dk2"/>
              </a:solidFill>
            </a:endParaRPr>
          </a:p>
        </p:txBody>
      </p:sp>
      <p:sp>
        <p:nvSpPr>
          <p:cNvPr id="284" name="Google Shape;284;p3"/>
          <p:cNvSpPr txBox="1"/>
          <p:nvPr/>
        </p:nvSpPr>
        <p:spPr>
          <a:xfrm>
            <a:off x="2085102" y="1694536"/>
            <a:ext cx="5591170" cy="58477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chemeClr val="lt1"/>
                </a:solidFill>
                <a:latin typeface="Corbel"/>
                <a:ea typeface="Corbel"/>
                <a:cs typeface="Corbel"/>
                <a:sym typeface="Corbel"/>
              </a:rPr>
              <a:t>is your roadmap and your role. It is your direction, your priorities, your vision, your present, your future. </a:t>
            </a:r>
            <a:endParaRPr b="0" i="0" sz="1400" u="none" cap="none" strike="noStrike">
              <a:solidFill>
                <a:srgbClr val="000000"/>
              </a:solidFill>
              <a:latin typeface="Arial"/>
              <a:ea typeface="Arial"/>
              <a:cs typeface="Arial"/>
              <a:sym typeface="Arial"/>
            </a:endParaRPr>
          </a:p>
        </p:txBody>
      </p:sp>
      <p:grpSp>
        <p:nvGrpSpPr>
          <p:cNvPr id="285" name="Google Shape;285;p3"/>
          <p:cNvGrpSpPr/>
          <p:nvPr/>
        </p:nvGrpSpPr>
        <p:grpSpPr>
          <a:xfrm>
            <a:off x="-3523169" y="1587015"/>
            <a:ext cx="11397015" cy="5910478"/>
            <a:chOff x="-4962761" y="-760418"/>
            <a:chExt cx="11397015" cy="5910478"/>
          </a:xfrm>
        </p:grpSpPr>
        <p:sp>
          <p:nvSpPr>
            <p:cNvPr id="286" name="Google Shape;286;p3"/>
            <p:cNvSpPr/>
            <p:nvPr/>
          </p:nvSpPr>
          <p:spPr>
            <a:xfrm>
              <a:off x="-4962761" y="-760418"/>
              <a:ext cx="5910478" cy="5910478"/>
            </a:xfrm>
            <a:prstGeom prst="blockArc">
              <a:avLst>
                <a:gd fmla="val 18900000" name="adj1"/>
                <a:gd fmla="val 2700000" name="adj2"/>
                <a:gd fmla="val 365" name="adj3"/>
              </a:avLst>
            </a:prstGeom>
            <a:noFill/>
            <a:ln cap="flat" cmpd="sng" w="12700">
              <a:solidFill>
                <a:srgbClr val="327C9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7" name="Google Shape;287;p3"/>
            <p:cNvSpPr/>
            <p:nvPr/>
          </p:nvSpPr>
          <p:spPr>
            <a:xfrm>
              <a:off x="496276" y="337475"/>
              <a:ext cx="5937978" cy="675302"/>
            </a:xfrm>
            <a:prstGeom prst="rect">
              <a:avLst/>
            </a:prstGeom>
            <a:gradFill>
              <a:gsLst>
                <a:gs pos="0">
                  <a:srgbClr val="42A1BB"/>
                </a:gs>
                <a:gs pos="50000">
                  <a:srgbClr val="3CA1BC"/>
                </a:gs>
                <a:gs pos="100000">
                  <a:srgbClr val="2D89A2"/>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8" name="Google Shape;288;p3"/>
            <p:cNvSpPr txBox="1"/>
            <p:nvPr/>
          </p:nvSpPr>
          <p:spPr>
            <a:xfrm>
              <a:off x="496276" y="337475"/>
              <a:ext cx="5937978" cy="675302"/>
            </a:xfrm>
            <a:prstGeom prst="rect">
              <a:avLst/>
            </a:prstGeom>
            <a:noFill/>
            <a:ln>
              <a:noFill/>
            </a:ln>
          </p:spPr>
          <p:txBody>
            <a:bodyPr anchorCtr="0" anchor="ctr" bIns="76200" lIns="536000" spcFirstLastPara="1" rIns="76200" wrap="square" tIns="76200">
              <a:noAutofit/>
            </a:bodyPr>
            <a:lstStyle/>
            <a:p>
              <a:pPr indent="0" lvl="0" marL="0" marR="0" rtl="0" algn="l">
                <a:lnSpc>
                  <a:spcPct val="90000"/>
                </a:lnSpc>
                <a:spcBef>
                  <a:spcPts val="0"/>
                </a:spcBef>
                <a:spcAft>
                  <a:spcPts val="0"/>
                </a:spcAft>
                <a:buClr>
                  <a:schemeClr val="lt1"/>
                </a:buClr>
                <a:buSzPts val="3000"/>
                <a:buFont typeface="Calibri"/>
                <a:buNone/>
              </a:pPr>
              <a:r>
                <a:rPr b="0" i="0" lang="en-US" sz="3000" u="none" cap="none" strike="noStrike">
                  <a:solidFill>
                    <a:schemeClr val="lt1"/>
                  </a:solidFill>
                  <a:latin typeface="Calibri"/>
                  <a:ea typeface="Calibri"/>
                  <a:cs typeface="Calibri"/>
                  <a:sym typeface="Calibri"/>
                </a:rPr>
                <a:t>Step 1: Data Review</a:t>
              </a:r>
              <a:endParaRPr b="0" i="0" sz="1400" u="none" cap="none" strike="noStrike">
                <a:solidFill>
                  <a:srgbClr val="000000"/>
                </a:solidFill>
                <a:latin typeface="Arial"/>
                <a:ea typeface="Arial"/>
                <a:cs typeface="Arial"/>
                <a:sym typeface="Arial"/>
              </a:endParaRPr>
            </a:p>
          </p:txBody>
        </p:sp>
        <p:sp>
          <p:nvSpPr>
            <p:cNvPr id="289" name="Google Shape;289;p3"/>
            <p:cNvSpPr/>
            <p:nvPr/>
          </p:nvSpPr>
          <p:spPr>
            <a:xfrm>
              <a:off x="108307" y="266028"/>
              <a:ext cx="844128" cy="844128"/>
            </a:xfrm>
            <a:prstGeom prst="ellipse">
              <a:avLst/>
            </a:prstGeom>
            <a:blipFill rotWithShape="1">
              <a:blip r:embed="rId3">
                <a:alphaModFix/>
              </a:blip>
              <a:stretch>
                <a:fillRect b="0" l="0" r="0" t="0"/>
              </a:stretch>
            </a:blip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0" name="Google Shape;290;p3"/>
            <p:cNvSpPr/>
            <p:nvPr/>
          </p:nvSpPr>
          <p:spPr>
            <a:xfrm>
              <a:off x="883443" y="1350605"/>
              <a:ext cx="5550811" cy="675302"/>
            </a:xfrm>
            <a:prstGeom prst="rect">
              <a:avLst/>
            </a:prstGeom>
            <a:gradFill>
              <a:gsLst>
                <a:gs pos="0">
                  <a:srgbClr val="42A1BB"/>
                </a:gs>
                <a:gs pos="50000">
                  <a:srgbClr val="3CA1BC"/>
                </a:gs>
                <a:gs pos="100000">
                  <a:srgbClr val="2D89A2"/>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1" name="Google Shape;291;p3"/>
            <p:cNvSpPr txBox="1"/>
            <p:nvPr/>
          </p:nvSpPr>
          <p:spPr>
            <a:xfrm>
              <a:off x="883443" y="1350605"/>
              <a:ext cx="5550811" cy="675302"/>
            </a:xfrm>
            <a:prstGeom prst="rect">
              <a:avLst/>
            </a:prstGeom>
            <a:noFill/>
            <a:ln>
              <a:noFill/>
            </a:ln>
          </p:spPr>
          <p:txBody>
            <a:bodyPr anchorCtr="0" anchor="ctr" bIns="76200" lIns="536000" spcFirstLastPara="1" rIns="76200" wrap="square" tIns="76200">
              <a:noAutofit/>
            </a:bodyPr>
            <a:lstStyle/>
            <a:p>
              <a:pPr indent="0" lvl="0" marL="0" marR="0" rtl="0" algn="l">
                <a:lnSpc>
                  <a:spcPct val="90000"/>
                </a:lnSpc>
                <a:spcBef>
                  <a:spcPts val="0"/>
                </a:spcBef>
                <a:spcAft>
                  <a:spcPts val="0"/>
                </a:spcAft>
                <a:buClr>
                  <a:schemeClr val="lt1"/>
                </a:buClr>
                <a:buSzPts val="3000"/>
                <a:buFont typeface="Calibri"/>
                <a:buNone/>
              </a:pPr>
              <a:r>
                <a:rPr b="0" i="0" lang="en-US" sz="3000" u="none" cap="none" strike="noStrike">
                  <a:solidFill>
                    <a:schemeClr val="lt1"/>
                  </a:solidFill>
                  <a:latin typeface="Calibri"/>
                  <a:ea typeface="Calibri"/>
                  <a:cs typeface="Calibri"/>
                  <a:sym typeface="Calibri"/>
                </a:rPr>
                <a:t>Step 2: Strategic Plan Review</a:t>
              </a:r>
              <a:endParaRPr b="0" i="0" sz="1400" u="none" cap="none" strike="noStrike">
                <a:solidFill>
                  <a:srgbClr val="000000"/>
                </a:solidFill>
                <a:latin typeface="Arial"/>
                <a:ea typeface="Arial"/>
                <a:cs typeface="Arial"/>
                <a:sym typeface="Arial"/>
              </a:endParaRPr>
            </a:p>
          </p:txBody>
        </p:sp>
        <p:sp>
          <p:nvSpPr>
            <p:cNvPr id="292" name="Google Shape;292;p3"/>
            <p:cNvSpPr/>
            <p:nvPr/>
          </p:nvSpPr>
          <p:spPr>
            <a:xfrm>
              <a:off x="461379" y="1266192"/>
              <a:ext cx="844128" cy="844128"/>
            </a:xfrm>
            <a:prstGeom prst="ellipse">
              <a:avLst/>
            </a:prstGeom>
            <a:blipFill rotWithShape="1">
              <a:blip r:embed="rId4">
                <a:alphaModFix/>
              </a:blip>
              <a:stretch>
                <a:fillRect b="0" l="0" r="0" t="0"/>
              </a:stretch>
            </a:blip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3" name="Google Shape;293;p3"/>
            <p:cNvSpPr/>
            <p:nvPr/>
          </p:nvSpPr>
          <p:spPr>
            <a:xfrm>
              <a:off x="883443" y="2363734"/>
              <a:ext cx="5550811" cy="675302"/>
            </a:xfrm>
            <a:prstGeom prst="rect">
              <a:avLst/>
            </a:prstGeom>
            <a:gradFill>
              <a:gsLst>
                <a:gs pos="0">
                  <a:srgbClr val="42A1BB"/>
                </a:gs>
                <a:gs pos="50000">
                  <a:srgbClr val="3CA1BC"/>
                </a:gs>
                <a:gs pos="100000">
                  <a:srgbClr val="2D89A2"/>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4" name="Google Shape;294;p3"/>
            <p:cNvSpPr txBox="1"/>
            <p:nvPr/>
          </p:nvSpPr>
          <p:spPr>
            <a:xfrm>
              <a:off x="883443" y="2363734"/>
              <a:ext cx="5550811" cy="675302"/>
            </a:xfrm>
            <a:prstGeom prst="rect">
              <a:avLst/>
            </a:prstGeom>
            <a:noFill/>
            <a:ln>
              <a:noFill/>
            </a:ln>
          </p:spPr>
          <p:txBody>
            <a:bodyPr anchorCtr="0" anchor="ctr" bIns="76200" lIns="536000" spcFirstLastPara="1" rIns="76200" wrap="square" tIns="76200">
              <a:noAutofit/>
            </a:bodyPr>
            <a:lstStyle/>
            <a:p>
              <a:pPr indent="0" lvl="0" marL="0" marR="0" rtl="0" algn="l">
                <a:lnSpc>
                  <a:spcPct val="90000"/>
                </a:lnSpc>
                <a:spcBef>
                  <a:spcPts val="0"/>
                </a:spcBef>
                <a:spcAft>
                  <a:spcPts val="0"/>
                </a:spcAft>
                <a:buClr>
                  <a:schemeClr val="lt1"/>
                </a:buClr>
                <a:buSzPts val="3000"/>
                <a:buFont typeface="Calibri"/>
                <a:buNone/>
              </a:pPr>
              <a:r>
                <a:rPr b="0" i="0" lang="en-US" sz="3000" u="none" cap="none" strike="noStrike">
                  <a:solidFill>
                    <a:schemeClr val="lt1"/>
                  </a:solidFill>
                  <a:latin typeface="Calibri"/>
                  <a:ea typeface="Calibri"/>
                  <a:cs typeface="Calibri"/>
                  <a:sym typeface="Calibri"/>
                </a:rPr>
                <a:t>Step 3: Budget Parameters</a:t>
              </a:r>
              <a:endParaRPr b="0" i="0" sz="1400" u="none" cap="none" strike="noStrike">
                <a:solidFill>
                  <a:srgbClr val="000000"/>
                </a:solidFill>
                <a:latin typeface="Arial"/>
                <a:ea typeface="Arial"/>
                <a:cs typeface="Arial"/>
                <a:sym typeface="Arial"/>
              </a:endParaRPr>
            </a:p>
          </p:txBody>
        </p:sp>
        <p:sp>
          <p:nvSpPr>
            <p:cNvPr id="295" name="Google Shape;295;p3"/>
            <p:cNvSpPr/>
            <p:nvPr/>
          </p:nvSpPr>
          <p:spPr>
            <a:xfrm>
              <a:off x="461379" y="2279321"/>
              <a:ext cx="844128" cy="844128"/>
            </a:xfrm>
            <a:prstGeom prst="ellipse">
              <a:avLst/>
            </a:prstGeom>
            <a:blipFill rotWithShape="1">
              <a:blip r:embed="rId5">
                <a:alphaModFix/>
              </a:blip>
              <a:stretch>
                <a:fillRect b="0" l="0" r="0" t="0"/>
              </a:stretch>
            </a:blip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6" name="Google Shape;296;p3"/>
            <p:cNvSpPr/>
            <p:nvPr/>
          </p:nvSpPr>
          <p:spPr>
            <a:xfrm>
              <a:off x="496276" y="3376863"/>
              <a:ext cx="5937978" cy="675302"/>
            </a:xfrm>
            <a:prstGeom prst="rect">
              <a:avLst/>
            </a:prstGeom>
            <a:gradFill>
              <a:gsLst>
                <a:gs pos="0">
                  <a:srgbClr val="42A1BB"/>
                </a:gs>
                <a:gs pos="50000">
                  <a:srgbClr val="3CA1BC"/>
                </a:gs>
                <a:gs pos="100000">
                  <a:srgbClr val="2D89A2"/>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7" name="Google Shape;297;p3"/>
            <p:cNvSpPr txBox="1"/>
            <p:nvPr/>
          </p:nvSpPr>
          <p:spPr>
            <a:xfrm>
              <a:off x="496276" y="3376863"/>
              <a:ext cx="5937978" cy="675302"/>
            </a:xfrm>
            <a:prstGeom prst="rect">
              <a:avLst/>
            </a:prstGeom>
            <a:noFill/>
            <a:ln>
              <a:noFill/>
            </a:ln>
          </p:spPr>
          <p:txBody>
            <a:bodyPr anchorCtr="0" anchor="ctr" bIns="76200" lIns="536000" spcFirstLastPara="1" rIns="76200" wrap="square" tIns="76200">
              <a:noAutofit/>
            </a:bodyPr>
            <a:lstStyle/>
            <a:p>
              <a:pPr indent="0" lvl="0" marL="0" marR="0" rtl="0" algn="l">
                <a:lnSpc>
                  <a:spcPct val="90000"/>
                </a:lnSpc>
                <a:spcBef>
                  <a:spcPts val="0"/>
                </a:spcBef>
                <a:spcAft>
                  <a:spcPts val="0"/>
                </a:spcAft>
                <a:buClr>
                  <a:schemeClr val="lt1"/>
                </a:buClr>
                <a:buSzPts val="3000"/>
                <a:buFont typeface="Calibri"/>
                <a:buNone/>
              </a:pPr>
              <a:r>
                <a:rPr b="0" i="0" lang="en-US" sz="3000" u="none" cap="none" strike="noStrike">
                  <a:solidFill>
                    <a:schemeClr val="lt1"/>
                  </a:solidFill>
                  <a:latin typeface="Calibri"/>
                  <a:ea typeface="Calibri"/>
                  <a:cs typeface="Calibri"/>
                  <a:sym typeface="Calibri"/>
                </a:rPr>
                <a:t>Step 4: Budget Choices</a:t>
              </a:r>
              <a:endParaRPr b="0" i="0" sz="1400" u="none" cap="none" strike="noStrike">
                <a:solidFill>
                  <a:srgbClr val="000000"/>
                </a:solidFill>
                <a:latin typeface="Arial"/>
                <a:ea typeface="Arial"/>
                <a:cs typeface="Arial"/>
                <a:sym typeface="Arial"/>
              </a:endParaRPr>
            </a:p>
          </p:txBody>
        </p:sp>
        <p:sp>
          <p:nvSpPr>
            <p:cNvPr id="298" name="Google Shape;298;p3"/>
            <p:cNvSpPr/>
            <p:nvPr/>
          </p:nvSpPr>
          <p:spPr>
            <a:xfrm>
              <a:off x="0" y="3235759"/>
              <a:ext cx="844128" cy="844128"/>
            </a:xfrm>
            <a:prstGeom prst="ellipse">
              <a:avLst/>
            </a:prstGeom>
            <a:blipFill rotWithShape="1">
              <a:blip r:embed="rId6">
                <a:alphaModFix/>
              </a:blip>
              <a:stretch>
                <a:fillRect b="0" l="0" r="0" t="0"/>
              </a:stretch>
            </a:blip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descr="Image result for you are here" id="299" name="Google Shape;299;p3"/>
          <p:cNvPicPr preferRelativeResize="0"/>
          <p:nvPr/>
        </p:nvPicPr>
        <p:blipFill rotWithShape="1">
          <a:blip r:embed="rId7">
            <a:alphaModFix/>
          </a:blip>
          <a:srcRect b="0" l="0" r="0" t="0"/>
          <a:stretch/>
        </p:blipFill>
        <p:spPr>
          <a:xfrm>
            <a:off x="7270698" y="5674044"/>
            <a:ext cx="574385" cy="82296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p4"/>
          <p:cNvSpPr txBox="1"/>
          <p:nvPr>
            <p:ph type="title"/>
          </p:nvPr>
        </p:nvSpPr>
        <p:spPr>
          <a:xfrm>
            <a:off x="661182" y="195833"/>
            <a:ext cx="8482818" cy="732848"/>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rgbClr val="262626"/>
              </a:buClr>
              <a:buSzPts val="3600"/>
              <a:buFont typeface="Century Schoolbook"/>
              <a:buNone/>
            </a:pPr>
            <a:r>
              <a:rPr b="1" lang="en-US" sz="3600"/>
              <a:t>FY23 Budget Development Process</a:t>
            </a:r>
            <a:endParaRPr/>
          </a:p>
        </p:txBody>
      </p:sp>
      <p:sp>
        <p:nvSpPr>
          <p:cNvPr id="306" name="Google Shape;306;p4"/>
          <p:cNvSpPr txBox="1"/>
          <p:nvPr>
            <p:ph idx="1" type="body"/>
          </p:nvPr>
        </p:nvSpPr>
        <p:spPr>
          <a:xfrm>
            <a:off x="774068" y="1082999"/>
            <a:ext cx="3887846" cy="5577840"/>
          </a:xfrm>
          <a:prstGeom prst="rect">
            <a:avLst/>
          </a:prstGeom>
          <a:noFill/>
          <a:ln>
            <a:noFill/>
          </a:ln>
        </p:spPr>
        <p:txBody>
          <a:bodyPr anchorCtr="0" anchor="t" bIns="45700" lIns="91425" spcFirstLastPara="1" rIns="91425" wrap="square" tIns="45700">
            <a:normAutofit fontScale="85000" lnSpcReduction="20000"/>
          </a:bodyPr>
          <a:lstStyle/>
          <a:p>
            <a:pPr indent="0" lvl="0" marL="0" rtl="0" algn="l">
              <a:lnSpc>
                <a:spcPct val="112000"/>
              </a:lnSpc>
              <a:spcBef>
                <a:spcPts val="0"/>
              </a:spcBef>
              <a:spcAft>
                <a:spcPts val="0"/>
              </a:spcAft>
              <a:buClr>
                <a:srgbClr val="262626"/>
              </a:buClr>
              <a:buSzPct val="100000"/>
              <a:buNone/>
            </a:pPr>
            <a:r>
              <a:rPr lang="en-US">
                <a:latin typeface="Calibri"/>
                <a:ea typeface="Calibri"/>
                <a:cs typeface="Calibri"/>
                <a:sym typeface="Calibri"/>
              </a:rPr>
              <a:t>Principal’s Role</a:t>
            </a:r>
            <a:endParaRPr/>
          </a:p>
          <a:p>
            <a:pPr indent="-283464" lvl="0" marL="283464" rtl="0" algn="l">
              <a:lnSpc>
                <a:spcPct val="112000"/>
              </a:lnSpc>
              <a:spcBef>
                <a:spcPts val="900"/>
              </a:spcBef>
              <a:spcAft>
                <a:spcPts val="0"/>
              </a:spcAft>
              <a:buClr>
                <a:srgbClr val="262626"/>
              </a:buClr>
              <a:buSzPct val="100000"/>
              <a:buChar char="•"/>
            </a:pPr>
            <a:r>
              <a:rPr lang="en-US">
                <a:latin typeface="Calibri"/>
                <a:ea typeface="Calibri"/>
                <a:cs typeface="Calibri"/>
                <a:sym typeface="Calibri"/>
              </a:rPr>
              <a:t>Design the budget and propose operational changes that can raise student achievement</a:t>
            </a:r>
            <a:endParaRPr/>
          </a:p>
          <a:p>
            <a:pPr indent="-283464" lvl="0" marL="283464" rtl="0" algn="l">
              <a:lnSpc>
                <a:spcPct val="112000"/>
              </a:lnSpc>
              <a:spcBef>
                <a:spcPts val="900"/>
              </a:spcBef>
              <a:spcAft>
                <a:spcPts val="0"/>
              </a:spcAft>
              <a:buClr>
                <a:srgbClr val="262626"/>
              </a:buClr>
              <a:buSzPct val="100000"/>
              <a:buChar char="•"/>
            </a:pPr>
            <a:r>
              <a:rPr lang="en-US">
                <a:latin typeface="Calibri"/>
                <a:ea typeface="Calibri"/>
                <a:cs typeface="Calibri"/>
                <a:sym typeface="Calibri"/>
              </a:rPr>
              <a:t>Flesh out strategies, implement and manage them at the school level </a:t>
            </a:r>
            <a:endParaRPr/>
          </a:p>
          <a:p>
            <a:pPr indent="-283464" lvl="0" marL="283464" rtl="0" algn="l">
              <a:lnSpc>
                <a:spcPct val="112000"/>
              </a:lnSpc>
              <a:spcBef>
                <a:spcPts val="900"/>
              </a:spcBef>
              <a:spcAft>
                <a:spcPts val="0"/>
              </a:spcAft>
              <a:buClr>
                <a:srgbClr val="262626"/>
              </a:buClr>
              <a:buSzPct val="100000"/>
              <a:buChar char="•"/>
            </a:pPr>
            <a:r>
              <a:rPr lang="en-US">
                <a:latin typeface="Calibri"/>
                <a:ea typeface="Calibri"/>
                <a:cs typeface="Calibri"/>
                <a:sym typeface="Calibri"/>
              </a:rPr>
              <a:t>Focus on the day-to-day operations</a:t>
            </a:r>
            <a:endParaRPr/>
          </a:p>
          <a:p>
            <a:pPr indent="-283464" lvl="0" marL="283464" rtl="0" algn="l">
              <a:lnSpc>
                <a:spcPct val="112000"/>
              </a:lnSpc>
              <a:spcBef>
                <a:spcPts val="900"/>
              </a:spcBef>
              <a:spcAft>
                <a:spcPts val="0"/>
              </a:spcAft>
              <a:buClr>
                <a:srgbClr val="262626"/>
              </a:buClr>
              <a:buSzPct val="100000"/>
              <a:buChar char="•"/>
            </a:pPr>
            <a:r>
              <a:rPr lang="en-US">
                <a:latin typeface="Calibri"/>
                <a:ea typeface="Calibri"/>
                <a:cs typeface="Calibri"/>
                <a:sym typeface="Calibri"/>
              </a:rPr>
              <a:t>Serve as the expert on the school</a:t>
            </a:r>
            <a:endParaRPr/>
          </a:p>
          <a:p>
            <a:pPr indent="-283464" lvl="0" marL="283464" rtl="0" algn="l">
              <a:lnSpc>
                <a:spcPct val="112000"/>
              </a:lnSpc>
              <a:spcBef>
                <a:spcPts val="900"/>
              </a:spcBef>
              <a:spcAft>
                <a:spcPts val="0"/>
              </a:spcAft>
              <a:buClr>
                <a:srgbClr val="262626"/>
              </a:buClr>
              <a:buSzPct val="100000"/>
              <a:buChar char="•"/>
            </a:pPr>
            <a:r>
              <a:rPr lang="en-US">
                <a:latin typeface="Calibri"/>
                <a:ea typeface="Calibri"/>
                <a:cs typeface="Calibri"/>
                <a:sym typeface="Calibri"/>
              </a:rPr>
              <a:t>Hire quality instructional and support personnel</a:t>
            </a:r>
            <a:endParaRPr/>
          </a:p>
          <a:p>
            <a:pPr indent="-175514" lvl="0" marL="283464" rtl="0" algn="l">
              <a:lnSpc>
                <a:spcPct val="112000"/>
              </a:lnSpc>
              <a:spcBef>
                <a:spcPts val="900"/>
              </a:spcBef>
              <a:spcAft>
                <a:spcPts val="0"/>
              </a:spcAft>
              <a:buClr>
                <a:srgbClr val="262626"/>
              </a:buClr>
              <a:buSzPct val="100000"/>
              <a:buNone/>
            </a:pPr>
            <a:r>
              <a:t/>
            </a:r>
            <a:endParaRPr>
              <a:latin typeface="Calibri"/>
              <a:ea typeface="Calibri"/>
              <a:cs typeface="Calibri"/>
              <a:sym typeface="Calibri"/>
            </a:endParaRPr>
          </a:p>
          <a:p>
            <a:pPr indent="0" lvl="0" marL="0" rtl="0" algn="l">
              <a:lnSpc>
                <a:spcPct val="112000"/>
              </a:lnSpc>
              <a:spcBef>
                <a:spcPts val="900"/>
              </a:spcBef>
              <a:spcAft>
                <a:spcPts val="0"/>
              </a:spcAft>
              <a:buClr>
                <a:srgbClr val="262626"/>
              </a:buClr>
              <a:buSzPct val="100000"/>
              <a:buNone/>
            </a:pPr>
            <a:r>
              <a:rPr lang="en-US">
                <a:latin typeface="Calibri"/>
                <a:ea typeface="Calibri"/>
                <a:cs typeface="Calibri"/>
                <a:sym typeface="Calibri"/>
              </a:rPr>
              <a:t>The GO Team’s Role:</a:t>
            </a:r>
            <a:endParaRPr/>
          </a:p>
          <a:p>
            <a:pPr indent="-283464" lvl="0" marL="283464" rtl="0" algn="l">
              <a:lnSpc>
                <a:spcPct val="112000"/>
              </a:lnSpc>
              <a:spcBef>
                <a:spcPts val="900"/>
              </a:spcBef>
              <a:spcAft>
                <a:spcPts val="0"/>
              </a:spcAft>
              <a:buClr>
                <a:srgbClr val="262626"/>
              </a:buClr>
              <a:buSzPct val="100000"/>
              <a:buChar char="•"/>
            </a:pPr>
            <a:r>
              <a:rPr lang="en-US">
                <a:latin typeface="Calibri"/>
                <a:ea typeface="Calibri"/>
                <a:cs typeface="Calibri"/>
                <a:sym typeface="Calibri"/>
              </a:rPr>
              <a:t>Focus on the big picture (positions and resources, not people)</a:t>
            </a:r>
            <a:endParaRPr/>
          </a:p>
          <a:p>
            <a:pPr indent="-283464" lvl="0" marL="283464" rtl="0" algn="l">
              <a:lnSpc>
                <a:spcPct val="112000"/>
              </a:lnSpc>
              <a:spcBef>
                <a:spcPts val="900"/>
              </a:spcBef>
              <a:spcAft>
                <a:spcPts val="0"/>
              </a:spcAft>
              <a:buClr>
                <a:srgbClr val="262626"/>
              </a:buClr>
              <a:buSzPct val="100000"/>
              <a:buChar char="•"/>
            </a:pPr>
            <a:r>
              <a:rPr lang="en-US">
                <a:latin typeface="Calibri"/>
                <a:ea typeface="Calibri"/>
                <a:cs typeface="Calibri"/>
                <a:sym typeface="Calibri"/>
              </a:rPr>
              <a:t>Ensure that the budget is aligned to the school’s mission and vision and that resources are allocated to support key strategic priorities</a:t>
            </a:r>
            <a:endParaRPr/>
          </a:p>
          <a:p>
            <a:pPr indent="-175514" lvl="0" marL="283464" rtl="0" algn="l">
              <a:lnSpc>
                <a:spcPct val="112000"/>
              </a:lnSpc>
              <a:spcBef>
                <a:spcPts val="900"/>
              </a:spcBef>
              <a:spcAft>
                <a:spcPts val="0"/>
              </a:spcAft>
              <a:buClr>
                <a:srgbClr val="262626"/>
              </a:buClr>
              <a:buSzPct val="100000"/>
              <a:buNone/>
            </a:pPr>
            <a:r>
              <a:t/>
            </a:r>
            <a:endParaRPr>
              <a:latin typeface="Calibri"/>
              <a:ea typeface="Calibri"/>
              <a:cs typeface="Calibri"/>
              <a:sym typeface="Calibri"/>
            </a:endParaRPr>
          </a:p>
          <a:p>
            <a:pPr indent="0" lvl="0" marL="0" rtl="0" algn="l">
              <a:lnSpc>
                <a:spcPct val="112000"/>
              </a:lnSpc>
              <a:spcBef>
                <a:spcPts val="900"/>
              </a:spcBef>
              <a:spcAft>
                <a:spcPts val="0"/>
              </a:spcAft>
              <a:buClr>
                <a:srgbClr val="262626"/>
              </a:buClr>
              <a:buSzPct val="100000"/>
              <a:buNone/>
            </a:pPr>
            <a:r>
              <a:t/>
            </a:r>
            <a:endParaRPr>
              <a:latin typeface="Calibri"/>
              <a:ea typeface="Calibri"/>
              <a:cs typeface="Calibri"/>
              <a:sym typeface="Calibri"/>
            </a:endParaRPr>
          </a:p>
          <a:p>
            <a:pPr indent="0" lvl="0" marL="0" rtl="0" algn="l">
              <a:lnSpc>
                <a:spcPct val="112000"/>
              </a:lnSpc>
              <a:spcBef>
                <a:spcPts val="900"/>
              </a:spcBef>
              <a:spcAft>
                <a:spcPts val="0"/>
              </a:spcAft>
              <a:buClr>
                <a:srgbClr val="262626"/>
              </a:buClr>
              <a:buSzPct val="100000"/>
              <a:buNone/>
            </a:pPr>
            <a:r>
              <a:t/>
            </a:r>
            <a:endParaRPr>
              <a:latin typeface="Calibri"/>
              <a:ea typeface="Calibri"/>
              <a:cs typeface="Calibri"/>
              <a:sym typeface="Calibri"/>
            </a:endParaRPr>
          </a:p>
        </p:txBody>
      </p:sp>
      <p:sp>
        <p:nvSpPr>
          <p:cNvPr id="307" name="Google Shape;307;p4"/>
          <p:cNvSpPr txBox="1"/>
          <p:nvPr>
            <p:ph idx="12" type="sldNum"/>
          </p:nvPr>
        </p:nvSpPr>
        <p:spPr>
          <a:xfrm>
            <a:off x="8736012" y="5607593"/>
            <a:ext cx="407987"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100"/>
              <a:buNone/>
            </a:pPr>
            <a:fld id="{00000000-1234-1234-1234-123412341234}" type="slidenum">
              <a:rPr lang="en-US"/>
              <a:t>‹#›</a:t>
            </a:fld>
            <a:endParaRPr/>
          </a:p>
        </p:txBody>
      </p:sp>
      <p:pic>
        <p:nvPicPr>
          <p:cNvPr id="308" name="Google Shape;308;p4"/>
          <p:cNvPicPr preferRelativeResize="0"/>
          <p:nvPr/>
        </p:nvPicPr>
        <p:blipFill rotWithShape="1">
          <a:blip r:embed="rId3">
            <a:alphaModFix/>
          </a:blip>
          <a:srcRect b="0" l="0" r="46897" t="3534"/>
          <a:stretch/>
        </p:blipFill>
        <p:spPr>
          <a:xfrm>
            <a:off x="5256154" y="1280159"/>
            <a:ext cx="3887846" cy="5380679"/>
          </a:xfrm>
          <a:prstGeom prst="rect">
            <a:avLst/>
          </a:prstGeom>
          <a:noFill/>
          <a:ln>
            <a:noFill/>
          </a:ln>
        </p:spPr>
      </p:pic>
      <p:sp>
        <p:nvSpPr>
          <p:cNvPr id="309" name="Google Shape;309;p4"/>
          <p:cNvSpPr/>
          <p:nvPr/>
        </p:nvSpPr>
        <p:spPr>
          <a:xfrm rot="2126405">
            <a:off x="8073336" y="1154037"/>
            <a:ext cx="744346" cy="1562707"/>
          </a:xfrm>
          <a:prstGeom prst="downArrow">
            <a:avLst>
              <a:gd fmla="val 50000" name="adj1"/>
              <a:gd fmla="val 50000" name="adj2"/>
            </a:avLst>
          </a:prstGeom>
          <a:solidFill>
            <a:srgbClr val="FF0000"/>
          </a:solidFill>
          <a:ln cap="flat" cmpd="sng" w="127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310" name="Google Shape;310;p4"/>
          <p:cNvSpPr/>
          <p:nvPr/>
        </p:nvSpPr>
        <p:spPr>
          <a:xfrm rot="-2248755">
            <a:off x="6232774" y="1102591"/>
            <a:ext cx="786776" cy="1612226"/>
          </a:xfrm>
          <a:prstGeom prst="downArrow">
            <a:avLst>
              <a:gd fmla="val 50000" name="adj1"/>
              <a:gd fmla="val 50000" name="adj2"/>
            </a:avLst>
          </a:prstGeom>
          <a:solidFill>
            <a:srgbClr val="FF0000"/>
          </a:solidFill>
          <a:ln cap="flat" cmpd="sng" w="127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sp>
        <p:nvSpPr>
          <p:cNvPr id="316" name="Google Shape;316;p5"/>
          <p:cNvSpPr/>
          <p:nvPr/>
        </p:nvSpPr>
        <p:spPr>
          <a:xfrm>
            <a:off x="717725" y="709358"/>
            <a:ext cx="8406158" cy="15875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rbel"/>
              <a:ea typeface="Corbel"/>
              <a:cs typeface="Corbel"/>
              <a:sym typeface="Corbel"/>
            </a:endParaRPr>
          </a:p>
        </p:txBody>
      </p:sp>
      <p:pic>
        <p:nvPicPr>
          <p:cNvPr id="317" name="Google Shape;317;p5"/>
          <p:cNvPicPr preferRelativeResize="0"/>
          <p:nvPr/>
        </p:nvPicPr>
        <p:blipFill rotWithShape="1">
          <a:blip r:embed="rId3">
            <a:alphaModFix/>
          </a:blip>
          <a:srcRect b="0" l="0" r="0" t="0"/>
          <a:stretch/>
        </p:blipFill>
        <p:spPr>
          <a:xfrm>
            <a:off x="7887271" y="6219824"/>
            <a:ext cx="1160412" cy="523875"/>
          </a:xfrm>
          <a:prstGeom prst="rect">
            <a:avLst/>
          </a:prstGeom>
          <a:noFill/>
          <a:ln>
            <a:noFill/>
          </a:ln>
        </p:spPr>
      </p:pic>
      <p:sp>
        <p:nvSpPr>
          <p:cNvPr id="318" name="Google Shape;318;p5"/>
          <p:cNvSpPr txBox="1"/>
          <p:nvPr/>
        </p:nvSpPr>
        <p:spPr>
          <a:xfrm>
            <a:off x="503615" y="92450"/>
            <a:ext cx="8710089"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1" i="1" lang="en-US" sz="2400" u="none" cap="none" strike="noStrike">
                <a:solidFill>
                  <a:schemeClr val="dk1"/>
                </a:solidFill>
                <a:latin typeface="Century Schoolbook"/>
                <a:ea typeface="Century Schoolbook"/>
                <a:cs typeface="Century Schoolbook"/>
                <a:sym typeface="Century Schoolbook"/>
              </a:rPr>
              <a:t>Barack &amp; Michelle Obama Academy Strategic Plan </a:t>
            </a:r>
            <a:endParaRPr b="0" i="0" sz="1400" u="none" cap="none" strike="noStrike">
              <a:solidFill>
                <a:srgbClr val="000000"/>
              </a:solidFill>
              <a:latin typeface="Arial"/>
              <a:ea typeface="Arial"/>
              <a:cs typeface="Arial"/>
              <a:sym typeface="Arial"/>
            </a:endParaRPr>
          </a:p>
        </p:txBody>
      </p:sp>
      <p:sp>
        <p:nvSpPr>
          <p:cNvPr id="319" name="Google Shape;319;p5"/>
          <p:cNvSpPr txBox="1"/>
          <p:nvPr>
            <p:ph idx="12" type="sldNum"/>
          </p:nvPr>
        </p:nvSpPr>
        <p:spPr>
          <a:xfrm>
            <a:off x="8736012" y="5607593"/>
            <a:ext cx="407987"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100"/>
              <a:buNone/>
            </a:pPr>
            <a:fld id="{00000000-1234-1234-1234-123412341234}" type="slidenum">
              <a:rPr lang="en-US"/>
              <a:t>‹#›</a:t>
            </a:fld>
            <a:endParaRPr/>
          </a:p>
        </p:txBody>
      </p:sp>
      <p:pic>
        <p:nvPicPr>
          <p:cNvPr id="320" name="Google Shape;320;p5"/>
          <p:cNvPicPr preferRelativeResize="0"/>
          <p:nvPr/>
        </p:nvPicPr>
        <p:blipFill>
          <a:blip r:embed="rId4">
            <a:alphaModFix/>
          </a:blip>
          <a:stretch>
            <a:fillRect/>
          </a:stretch>
        </p:blipFill>
        <p:spPr>
          <a:xfrm>
            <a:off x="1068600" y="868108"/>
            <a:ext cx="7580125" cy="568509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p6"/>
          <p:cNvSpPr/>
          <p:nvPr/>
        </p:nvSpPr>
        <p:spPr>
          <a:xfrm>
            <a:off x="717725" y="709358"/>
            <a:ext cx="8406158" cy="15875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rbel"/>
              <a:ea typeface="Corbel"/>
              <a:cs typeface="Corbel"/>
              <a:sym typeface="Corbel"/>
            </a:endParaRPr>
          </a:p>
        </p:txBody>
      </p:sp>
      <p:pic>
        <p:nvPicPr>
          <p:cNvPr id="327" name="Google Shape;327;p6"/>
          <p:cNvPicPr preferRelativeResize="0"/>
          <p:nvPr/>
        </p:nvPicPr>
        <p:blipFill rotWithShape="1">
          <a:blip r:embed="rId3">
            <a:alphaModFix/>
          </a:blip>
          <a:srcRect b="0" l="0" r="0" t="0"/>
          <a:stretch/>
        </p:blipFill>
        <p:spPr>
          <a:xfrm>
            <a:off x="7887271" y="6219824"/>
            <a:ext cx="1160412" cy="523875"/>
          </a:xfrm>
          <a:prstGeom prst="rect">
            <a:avLst/>
          </a:prstGeom>
          <a:noFill/>
          <a:ln>
            <a:noFill/>
          </a:ln>
        </p:spPr>
      </p:pic>
      <p:sp>
        <p:nvSpPr>
          <p:cNvPr id="328" name="Google Shape;328;p6"/>
          <p:cNvSpPr txBox="1"/>
          <p:nvPr/>
        </p:nvSpPr>
        <p:spPr>
          <a:xfrm>
            <a:off x="880716" y="76243"/>
            <a:ext cx="8166967" cy="58477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200"/>
              <a:buFont typeface="Arial"/>
              <a:buNone/>
            </a:pPr>
            <a:r>
              <a:rPr b="1" i="1" lang="en-US" sz="3200" u="none" cap="none" strike="noStrike">
                <a:solidFill>
                  <a:schemeClr val="dk1"/>
                </a:solidFill>
                <a:latin typeface="Century Schoolbook"/>
                <a:ea typeface="Century Schoolbook"/>
                <a:cs typeface="Century Schoolbook"/>
                <a:sym typeface="Century Schoolbook"/>
              </a:rPr>
              <a:t>FY23 Priorities &amp; SMART Goals</a:t>
            </a:r>
            <a:endParaRPr b="0" i="0" sz="1400" u="none" cap="none" strike="noStrike">
              <a:solidFill>
                <a:srgbClr val="000000"/>
              </a:solidFill>
              <a:latin typeface="Arial"/>
              <a:ea typeface="Arial"/>
              <a:cs typeface="Arial"/>
              <a:sym typeface="Arial"/>
            </a:endParaRPr>
          </a:p>
        </p:txBody>
      </p:sp>
      <p:sp>
        <p:nvSpPr>
          <p:cNvPr id="329" name="Google Shape;329;p6"/>
          <p:cNvSpPr txBox="1"/>
          <p:nvPr/>
        </p:nvSpPr>
        <p:spPr>
          <a:xfrm>
            <a:off x="717725" y="1004719"/>
            <a:ext cx="8426275"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Corbel"/>
                <a:ea typeface="Corbel"/>
                <a:cs typeface="Corbel"/>
                <a:sym typeface="Corbel"/>
              </a:rPr>
              <a:t>(From your Strategic Plan, insert your Top 2 Priorities &amp; SMART Goals for FY23 here)</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sp>
        <p:nvSpPr>
          <p:cNvPr id="330" name="Google Shape;330;p6"/>
          <p:cNvSpPr/>
          <p:nvPr/>
        </p:nvSpPr>
        <p:spPr>
          <a:xfrm>
            <a:off x="1958336" y="1393611"/>
            <a:ext cx="1003801" cy="21544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en-US" sz="800" u="none" cap="none" strike="noStrike">
                <a:solidFill>
                  <a:schemeClr val="dk1"/>
                </a:solidFill>
                <a:latin typeface="Arial"/>
                <a:ea typeface="Arial"/>
                <a:cs typeface="Arial"/>
                <a:sym typeface="Arial"/>
              </a:rPr>
              <a:t>School Priorities</a:t>
            </a:r>
            <a:endParaRPr b="0" i="0" sz="1400" u="none" cap="none" strike="noStrike">
              <a:solidFill>
                <a:srgbClr val="000000"/>
              </a:solidFill>
              <a:latin typeface="Arial"/>
              <a:ea typeface="Arial"/>
              <a:cs typeface="Arial"/>
              <a:sym typeface="Arial"/>
            </a:endParaRPr>
          </a:p>
        </p:txBody>
      </p:sp>
      <p:sp>
        <p:nvSpPr>
          <p:cNvPr id="331" name="Google Shape;331;p6"/>
          <p:cNvSpPr txBox="1"/>
          <p:nvPr/>
        </p:nvSpPr>
        <p:spPr>
          <a:xfrm>
            <a:off x="5581415" y="1399234"/>
            <a:ext cx="1175054" cy="21544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en-US" sz="800" u="none" cap="none" strike="noStrike">
                <a:solidFill>
                  <a:schemeClr val="dk1"/>
                </a:solidFill>
                <a:latin typeface="Arial"/>
                <a:ea typeface="Arial"/>
                <a:cs typeface="Arial"/>
                <a:sym typeface="Arial"/>
              </a:rPr>
              <a:t>SMART Goals</a:t>
            </a:r>
            <a:endParaRPr b="0" i="0" sz="1400" u="none" cap="none" strike="noStrike">
              <a:solidFill>
                <a:srgbClr val="000000"/>
              </a:solidFill>
              <a:latin typeface="Arial"/>
              <a:ea typeface="Arial"/>
              <a:cs typeface="Arial"/>
              <a:sym typeface="Arial"/>
            </a:endParaRPr>
          </a:p>
        </p:txBody>
      </p:sp>
      <p:sp>
        <p:nvSpPr>
          <p:cNvPr id="332" name="Google Shape;332;p6"/>
          <p:cNvSpPr/>
          <p:nvPr/>
        </p:nvSpPr>
        <p:spPr>
          <a:xfrm>
            <a:off x="4571999" y="1617843"/>
            <a:ext cx="4066500" cy="2351700"/>
          </a:xfrm>
          <a:prstGeom prst="rect">
            <a:avLst/>
          </a:prstGeom>
          <a:solidFill>
            <a:srgbClr val="FDF1E9"/>
          </a:solidFill>
          <a:ln cap="flat" cmpd="sng" w="25400">
            <a:solidFill>
              <a:srgbClr val="C7612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24000"/>
              </a:lnSpc>
              <a:spcBef>
                <a:spcPts val="0"/>
              </a:spcBef>
              <a:spcAft>
                <a:spcPts val="0"/>
              </a:spcAft>
              <a:buClr>
                <a:srgbClr val="000000"/>
              </a:buClr>
              <a:buSzPts val="1100"/>
              <a:buFont typeface="Arial"/>
              <a:buNone/>
            </a:pPr>
            <a:r>
              <a:rPr b="0" i="0" lang="en-US" sz="900" u="none" cap="none" strike="noStrike">
                <a:solidFill>
                  <a:schemeClr val="dk1"/>
                </a:solidFill>
                <a:latin typeface="Calibri"/>
                <a:ea typeface="Calibri"/>
                <a:cs typeface="Calibri"/>
                <a:sym typeface="Calibri"/>
              </a:rPr>
              <a:t>The percentage of students in grades 3-5 scoring proficient or above in reading/ELA will increase from 26% to 29% on the Georgia Milestones Assessment in June 2022.</a:t>
            </a:r>
            <a:endParaRPr b="0" i="0" sz="900" u="none" cap="none" strike="noStrike">
              <a:solidFill>
                <a:schemeClr val="dk1"/>
              </a:solidFill>
              <a:latin typeface="Calibri"/>
              <a:ea typeface="Calibri"/>
              <a:cs typeface="Calibri"/>
              <a:sym typeface="Calibri"/>
            </a:endParaRPr>
          </a:p>
          <a:p>
            <a:pPr indent="0" lvl="0" marL="0" marR="0" rtl="0" algn="ctr">
              <a:lnSpc>
                <a:spcPct val="124000"/>
              </a:lnSpc>
              <a:spcBef>
                <a:spcPts val="0"/>
              </a:spcBef>
              <a:spcAft>
                <a:spcPts val="0"/>
              </a:spcAft>
              <a:buClr>
                <a:srgbClr val="000000"/>
              </a:buClr>
              <a:buSzPts val="1100"/>
              <a:buFont typeface="Arial"/>
              <a:buNone/>
            </a:pPr>
            <a:r>
              <a:t/>
            </a:r>
            <a:endParaRPr b="0" i="0" sz="900" u="none" cap="none" strike="noStrike">
              <a:solidFill>
                <a:schemeClr val="dk1"/>
              </a:solidFill>
              <a:latin typeface="Calibri"/>
              <a:ea typeface="Calibri"/>
              <a:cs typeface="Calibri"/>
              <a:sym typeface="Calibri"/>
            </a:endParaRPr>
          </a:p>
          <a:p>
            <a:pPr indent="0" lvl="0" marL="0" marR="0" rtl="0" algn="ctr">
              <a:lnSpc>
                <a:spcPct val="124000"/>
              </a:lnSpc>
              <a:spcBef>
                <a:spcPts val="0"/>
              </a:spcBef>
              <a:spcAft>
                <a:spcPts val="0"/>
              </a:spcAft>
              <a:buClr>
                <a:srgbClr val="000000"/>
              </a:buClr>
              <a:buSzPts val="1100"/>
              <a:buFont typeface="Arial"/>
              <a:buNone/>
            </a:pPr>
            <a:r>
              <a:rPr b="0" i="0" lang="en-US" sz="900" u="none" cap="none" strike="noStrike">
                <a:solidFill>
                  <a:schemeClr val="dk1"/>
                </a:solidFill>
                <a:latin typeface="Calibri"/>
                <a:ea typeface="Calibri"/>
                <a:cs typeface="Calibri"/>
                <a:sym typeface="Calibri"/>
              </a:rPr>
              <a:t>The percentage of students in grades 3-5 scoring proficient or above in math will increase from 20% to 23% on the Georgia Milestones Assessment in June 2022.</a:t>
            </a:r>
            <a:endParaRPr b="0" i="0" sz="900" u="none" cap="none" strike="noStrike">
              <a:solidFill>
                <a:schemeClr val="dk1"/>
              </a:solidFill>
              <a:latin typeface="Calibri"/>
              <a:ea typeface="Calibri"/>
              <a:cs typeface="Calibri"/>
              <a:sym typeface="Calibri"/>
            </a:endParaRPr>
          </a:p>
          <a:p>
            <a:pPr indent="0" lvl="0" marL="0" marR="0" rtl="0" algn="ctr">
              <a:lnSpc>
                <a:spcPct val="124000"/>
              </a:lnSpc>
              <a:spcBef>
                <a:spcPts val="0"/>
              </a:spcBef>
              <a:spcAft>
                <a:spcPts val="0"/>
              </a:spcAft>
              <a:buClr>
                <a:srgbClr val="000000"/>
              </a:buClr>
              <a:buSzPts val="1100"/>
              <a:buFont typeface="Arial"/>
              <a:buNone/>
            </a:pPr>
            <a:r>
              <a:t/>
            </a:r>
            <a:endParaRPr b="0" i="0" sz="900" u="none" cap="none" strike="noStrike">
              <a:solidFill>
                <a:schemeClr val="dk1"/>
              </a:solidFill>
              <a:latin typeface="Calibri"/>
              <a:ea typeface="Calibri"/>
              <a:cs typeface="Calibri"/>
              <a:sym typeface="Calibri"/>
            </a:endParaRPr>
          </a:p>
          <a:p>
            <a:pPr indent="0" lvl="0" marL="0" marR="0" rtl="0" algn="ctr">
              <a:lnSpc>
                <a:spcPct val="124000"/>
              </a:lnSpc>
              <a:spcBef>
                <a:spcPts val="0"/>
              </a:spcBef>
              <a:spcAft>
                <a:spcPts val="0"/>
              </a:spcAft>
              <a:buClr>
                <a:schemeClr val="dk1"/>
              </a:buClr>
              <a:buSzPts val="1100"/>
              <a:buFont typeface="Arial"/>
              <a:buNone/>
            </a:pPr>
            <a:r>
              <a:rPr b="0" i="0" lang="en-US" sz="900" u="none" cap="none" strike="noStrike">
                <a:solidFill>
                  <a:schemeClr val="dk1"/>
                </a:solidFill>
                <a:latin typeface="Calibri"/>
                <a:ea typeface="Calibri"/>
                <a:cs typeface="Calibri"/>
                <a:sym typeface="Calibri"/>
              </a:rPr>
              <a:t>(Note that goals will be adjusted once Milestones data is received for the 21-22 school year.)</a:t>
            </a:r>
            <a:endParaRPr b="0" i="0" sz="900" u="none" cap="none" strike="noStrike">
              <a:solidFill>
                <a:schemeClr val="dk1"/>
              </a:solidFill>
              <a:latin typeface="Calibri"/>
              <a:ea typeface="Calibri"/>
              <a:cs typeface="Calibri"/>
              <a:sym typeface="Calibri"/>
            </a:endParaRPr>
          </a:p>
        </p:txBody>
      </p:sp>
      <p:sp>
        <p:nvSpPr>
          <p:cNvPr id="333" name="Google Shape;333;p6"/>
          <p:cNvSpPr/>
          <p:nvPr/>
        </p:nvSpPr>
        <p:spPr>
          <a:xfrm>
            <a:off x="932323" y="1628930"/>
            <a:ext cx="3133200" cy="2351700"/>
          </a:xfrm>
          <a:prstGeom prst="rect">
            <a:avLst/>
          </a:prstGeom>
          <a:solidFill>
            <a:srgbClr val="F9E7DC"/>
          </a:solidFill>
          <a:ln cap="flat" cmpd="sng" w="25400">
            <a:solidFill>
              <a:srgbClr val="C7612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600"/>
              </a:spcBef>
              <a:spcAft>
                <a:spcPts val="0"/>
              </a:spcAft>
              <a:buClr>
                <a:schemeClr val="dk1"/>
              </a:buClr>
              <a:buSzPts val="1000"/>
              <a:buFont typeface="Arial"/>
              <a:buNone/>
            </a:pPr>
            <a:r>
              <a:rPr b="1" i="0" lang="en-US" sz="1000" u="none" cap="none" strike="noStrike">
                <a:solidFill>
                  <a:schemeClr val="dk1"/>
                </a:solidFill>
                <a:latin typeface="Calibri"/>
                <a:ea typeface="Calibri"/>
                <a:cs typeface="Calibri"/>
                <a:sym typeface="Calibri"/>
              </a:rPr>
              <a:t>Improve student mastery of core content knowledge in literacy and mathematics.</a:t>
            </a:r>
            <a:endParaRPr b="0" i="0" sz="1400" u="none" cap="none" strike="noStrike">
              <a:solidFill>
                <a:srgbClr val="000000"/>
              </a:solidFill>
              <a:latin typeface="Arial"/>
              <a:ea typeface="Arial"/>
              <a:cs typeface="Arial"/>
              <a:sym typeface="Arial"/>
            </a:endParaRPr>
          </a:p>
        </p:txBody>
      </p:sp>
      <p:sp>
        <p:nvSpPr>
          <p:cNvPr id="334" name="Google Shape;334;p6"/>
          <p:cNvSpPr/>
          <p:nvPr/>
        </p:nvSpPr>
        <p:spPr>
          <a:xfrm>
            <a:off x="4571999" y="4289567"/>
            <a:ext cx="4066392" cy="1930257"/>
          </a:xfrm>
          <a:prstGeom prst="rect">
            <a:avLst/>
          </a:prstGeom>
          <a:solidFill>
            <a:srgbClr val="FDF1E9"/>
          </a:solidFill>
          <a:ln cap="flat" cmpd="sng" w="25400">
            <a:solidFill>
              <a:srgbClr val="C76121"/>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lnSpc>
                <a:spcPct val="124000"/>
              </a:lnSpc>
              <a:spcBef>
                <a:spcPts val="0"/>
              </a:spcBef>
              <a:spcAft>
                <a:spcPts val="0"/>
              </a:spcAft>
              <a:buClr>
                <a:schemeClr val="dk1"/>
              </a:buClr>
              <a:buSzPts val="1100"/>
              <a:buFont typeface="Arial"/>
              <a:buNone/>
            </a:pPr>
            <a:r>
              <a:rPr lang="en-US" sz="900">
                <a:solidFill>
                  <a:schemeClr val="dk1"/>
                </a:solidFill>
                <a:latin typeface="Calibri"/>
                <a:ea typeface="Calibri"/>
                <a:cs typeface="Calibri"/>
                <a:sym typeface="Calibri"/>
              </a:rPr>
              <a:t>The percentage of students in grades 3-5 scoring proficient or above in reading/ELA will increase from 26% to 29% on the Georgia Milestones Assessment in June 2022.</a:t>
            </a:r>
            <a:endParaRPr sz="900">
              <a:solidFill>
                <a:schemeClr val="dk1"/>
              </a:solidFill>
              <a:latin typeface="Calibri"/>
              <a:ea typeface="Calibri"/>
              <a:cs typeface="Calibri"/>
              <a:sym typeface="Calibri"/>
            </a:endParaRPr>
          </a:p>
          <a:p>
            <a:pPr indent="0" lvl="0" marL="0" rtl="0" algn="ctr">
              <a:lnSpc>
                <a:spcPct val="124000"/>
              </a:lnSpc>
              <a:spcBef>
                <a:spcPts val="0"/>
              </a:spcBef>
              <a:spcAft>
                <a:spcPts val="0"/>
              </a:spcAft>
              <a:buClr>
                <a:schemeClr val="dk1"/>
              </a:buClr>
              <a:buSzPts val="1100"/>
              <a:buFont typeface="Arial"/>
              <a:buNone/>
            </a:pPr>
            <a:r>
              <a:t/>
            </a:r>
            <a:endParaRPr sz="900">
              <a:solidFill>
                <a:schemeClr val="dk1"/>
              </a:solidFill>
              <a:latin typeface="Calibri"/>
              <a:ea typeface="Calibri"/>
              <a:cs typeface="Calibri"/>
              <a:sym typeface="Calibri"/>
            </a:endParaRPr>
          </a:p>
          <a:p>
            <a:pPr indent="0" lvl="0" marL="0" rtl="0" algn="ctr">
              <a:lnSpc>
                <a:spcPct val="124000"/>
              </a:lnSpc>
              <a:spcBef>
                <a:spcPts val="0"/>
              </a:spcBef>
              <a:spcAft>
                <a:spcPts val="0"/>
              </a:spcAft>
              <a:buClr>
                <a:schemeClr val="dk1"/>
              </a:buClr>
              <a:buSzPts val="1100"/>
              <a:buFont typeface="Arial"/>
              <a:buNone/>
            </a:pPr>
            <a:r>
              <a:rPr lang="en-US" sz="900">
                <a:solidFill>
                  <a:schemeClr val="dk1"/>
                </a:solidFill>
                <a:latin typeface="Calibri"/>
                <a:ea typeface="Calibri"/>
                <a:cs typeface="Calibri"/>
                <a:sym typeface="Calibri"/>
              </a:rPr>
              <a:t>The percentage of students in grades 3-5 scoring proficient or above in math will increase from 20% to 23% on the Georgia Milestones Assessment in June 2022</a:t>
            </a:r>
            <a:endParaRPr/>
          </a:p>
        </p:txBody>
      </p:sp>
      <p:sp>
        <p:nvSpPr>
          <p:cNvPr id="335" name="Google Shape;335;p6"/>
          <p:cNvSpPr/>
          <p:nvPr/>
        </p:nvSpPr>
        <p:spPr>
          <a:xfrm>
            <a:off x="978553" y="4300654"/>
            <a:ext cx="3087085" cy="1919170"/>
          </a:xfrm>
          <a:prstGeom prst="rect">
            <a:avLst/>
          </a:prstGeom>
          <a:solidFill>
            <a:srgbClr val="F9E7DC"/>
          </a:solidFill>
          <a:ln cap="flat" cmpd="sng" w="25400">
            <a:solidFill>
              <a:srgbClr val="C7612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600"/>
              </a:spcBef>
              <a:spcAft>
                <a:spcPts val="0"/>
              </a:spcAft>
              <a:buClr>
                <a:schemeClr val="dk1"/>
              </a:buClr>
              <a:buSzPts val="1000"/>
              <a:buFont typeface="Arial"/>
              <a:buNone/>
            </a:pPr>
            <a:r>
              <a:rPr b="1" i="0" lang="en-US" sz="1000" u="none" cap="none" strike="noStrike">
                <a:solidFill>
                  <a:schemeClr val="dk1"/>
                </a:solidFill>
                <a:latin typeface="Calibri"/>
                <a:ea typeface="Calibri"/>
                <a:cs typeface="Calibri"/>
                <a:sym typeface="Calibri"/>
              </a:rPr>
              <a:t>Prepare all students to have a global mindset inclusive of the learning profiles, learner attributes, and self-inquiry.</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600"/>
              </a:spcBef>
              <a:spcAft>
                <a:spcPts val="0"/>
              </a:spcAft>
              <a:buClr>
                <a:schemeClr val="dk1"/>
              </a:buClr>
              <a:buSzPts val="1000"/>
              <a:buFont typeface="Arial"/>
              <a:buNone/>
            </a:pPr>
            <a:r>
              <a:rPr b="1" i="0" lang="en-US" sz="1000" u="none" cap="none" strike="noStrike">
                <a:solidFill>
                  <a:schemeClr val="dk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
        <p:nvSpPr>
          <p:cNvPr id="336" name="Google Shape;336;p6"/>
          <p:cNvSpPr/>
          <p:nvPr/>
        </p:nvSpPr>
        <p:spPr>
          <a:xfrm>
            <a:off x="4212882" y="2632022"/>
            <a:ext cx="211874" cy="267630"/>
          </a:xfrm>
          <a:prstGeom prst="rightArrow">
            <a:avLst>
              <a:gd fmla="val 50000" name="adj1"/>
              <a:gd fmla="val 50000" name="adj2"/>
            </a:avLst>
          </a:prstGeom>
          <a:solidFill>
            <a:schemeClr val="accent2"/>
          </a:solidFill>
          <a:ln cap="flat" cmpd="sng" w="12700">
            <a:solidFill>
              <a:srgbClr val="A4653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337" name="Google Shape;337;p6"/>
          <p:cNvSpPr/>
          <p:nvPr/>
        </p:nvSpPr>
        <p:spPr>
          <a:xfrm>
            <a:off x="4162707" y="5242872"/>
            <a:ext cx="211874" cy="267630"/>
          </a:xfrm>
          <a:prstGeom prst="rightArrow">
            <a:avLst>
              <a:gd fmla="val 50000" name="adj1"/>
              <a:gd fmla="val 50000" name="adj2"/>
            </a:avLst>
          </a:prstGeom>
          <a:solidFill>
            <a:schemeClr val="accent2"/>
          </a:solidFill>
          <a:ln cap="flat" cmpd="sng" w="12700">
            <a:solidFill>
              <a:srgbClr val="A4653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338" name="Google Shape;338;p6"/>
          <p:cNvSpPr txBox="1"/>
          <p:nvPr>
            <p:ph idx="12" type="sldNum"/>
          </p:nvPr>
        </p:nvSpPr>
        <p:spPr>
          <a:xfrm>
            <a:off x="8736012" y="5607593"/>
            <a:ext cx="407987"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100"/>
              <a:buNone/>
            </a:pPr>
            <a:fld id="{00000000-1234-1234-1234-123412341234}" type="slidenum">
              <a:rPr lang="en-US"/>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sp>
        <p:nvSpPr>
          <p:cNvPr id="344" name="Google Shape;344;p7"/>
          <p:cNvSpPr/>
          <p:nvPr/>
        </p:nvSpPr>
        <p:spPr>
          <a:xfrm>
            <a:off x="717725" y="709358"/>
            <a:ext cx="8406158" cy="15875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rbel"/>
              <a:ea typeface="Corbel"/>
              <a:cs typeface="Corbel"/>
              <a:sym typeface="Corbel"/>
            </a:endParaRPr>
          </a:p>
        </p:txBody>
      </p:sp>
      <p:pic>
        <p:nvPicPr>
          <p:cNvPr id="345" name="Google Shape;345;p7"/>
          <p:cNvPicPr preferRelativeResize="0"/>
          <p:nvPr/>
        </p:nvPicPr>
        <p:blipFill rotWithShape="1">
          <a:blip r:embed="rId3">
            <a:alphaModFix/>
          </a:blip>
          <a:srcRect b="0" l="0" r="0" t="0"/>
          <a:stretch/>
        </p:blipFill>
        <p:spPr>
          <a:xfrm>
            <a:off x="7887271" y="6219824"/>
            <a:ext cx="1160412" cy="523875"/>
          </a:xfrm>
          <a:prstGeom prst="rect">
            <a:avLst/>
          </a:prstGeom>
          <a:noFill/>
          <a:ln>
            <a:noFill/>
          </a:ln>
        </p:spPr>
      </p:pic>
      <p:sp>
        <p:nvSpPr>
          <p:cNvPr id="346" name="Google Shape;346;p7"/>
          <p:cNvSpPr txBox="1"/>
          <p:nvPr/>
        </p:nvSpPr>
        <p:spPr>
          <a:xfrm>
            <a:off x="880716" y="76243"/>
            <a:ext cx="8166967" cy="58477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200"/>
              <a:buFont typeface="Arial"/>
              <a:buNone/>
            </a:pPr>
            <a:r>
              <a:rPr b="1" i="1" lang="en-US" sz="3200" u="none" cap="none" strike="noStrike">
                <a:solidFill>
                  <a:schemeClr val="dk1"/>
                </a:solidFill>
                <a:latin typeface="Century Schoolbook"/>
                <a:ea typeface="Century Schoolbook"/>
                <a:cs typeface="Century Schoolbook"/>
                <a:sym typeface="Century Schoolbook"/>
              </a:rPr>
              <a:t>FY23 Budget Parameters</a:t>
            </a:r>
            <a:endParaRPr b="0" i="0" sz="1400" u="none" cap="none" strike="noStrike">
              <a:solidFill>
                <a:srgbClr val="000000"/>
              </a:solidFill>
              <a:latin typeface="Arial"/>
              <a:ea typeface="Arial"/>
              <a:cs typeface="Arial"/>
              <a:sym typeface="Arial"/>
            </a:endParaRPr>
          </a:p>
        </p:txBody>
      </p:sp>
      <p:graphicFrame>
        <p:nvGraphicFramePr>
          <p:cNvPr id="347" name="Google Shape;347;p7"/>
          <p:cNvGraphicFramePr/>
          <p:nvPr/>
        </p:nvGraphicFramePr>
        <p:xfrm>
          <a:off x="994298" y="1057247"/>
          <a:ext cx="3000000" cy="3000000"/>
        </p:xfrm>
        <a:graphic>
          <a:graphicData uri="http://schemas.openxmlformats.org/drawingml/2006/table">
            <a:tbl>
              <a:tblPr bandRow="1" firstRow="1">
                <a:noFill/>
                <a:tableStyleId>{AFC58B93-B4A0-407B-8C91-F56B10415CC9}</a:tableStyleId>
              </a:tblPr>
              <a:tblGrid>
                <a:gridCol w="3588325"/>
                <a:gridCol w="4135250"/>
              </a:tblGrid>
              <a:tr h="825625">
                <a:tc>
                  <a:txBody>
                    <a:bodyPr/>
                    <a:lstStyle/>
                    <a:p>
                      <a:pPr indent="0" lvl="0" marL="0" marR="0" rtl="0" algn="ctr">
                        <a:lnSpc>
                          <a:spcPct val="100000"/>
                        </a:lnSpc>
                        <a:spcBef>
                          <a:spcPts val="0"/>
                        </a:spcBef>
                        <a:spcAft>
                          <a:spcPts val="0"/>
                        </a:spcAft>
                        <a:buClr>
                          <a:srgbClr val="000000"/>
                        </a:buClr>
                        <a:buSzPts val="2000"/>
                        <a:buFont typeface="Arial"/>
                        <a:buNone/>
                      </a:pPr>
                      <a:r>
                        <a:t/>
                      </a:r>
                      <a:endParaRPr sz="2000" u="none" cap="none" strike="noStrike">
                        <a:latin typeface="Arial"/>
                        <a:ea typeface="Arial"/>
                        <a:cs typeface="Arial"/>
                        <a:sym typeface="Arial"/>
                      </a:endParaRPr>
                    </a:p>
                    <a:p>
                      <a:pPr indent="0" lvl="0" marL="0" marR="0" rtl="0" algn="ctr">
                        <a:lnSpc>
                          <a:spcPct val="100000"/>
                        </a:lnSpc>
                        <a:spcBef>
                          <a:spcPts val="0"/>
                        </a:spcBef>
                        <a:spcAft>
                          <a:spcPts val="0"/>
                        </a:spcAft>
                        <a:buClr>
                          <a:srgbClr val="000000"/>
                        </a:buClr>
                        <a:buSzPts val="2000"/>
                        <a:buFont typeface="Arial"/>
                        <a:buNone/>
                      </a:pPr>
                      <a:r>
                        <a:rPr lang="en-US" sz="2000" u="none" cap="none" strike="noStrike">
                          <a:latin typeface="Arial"/>
                          <a:ea typeface="Arial"/>
                          <a:cs typeface="Arial"/>
                          <a:sym typeface="Arial"/>
                        </a:rPr>
                        <a:t>FY23 School Priorities</a:t>
                      </a:r>
                      <a:endParaRPr sz="2000" u="none" cap="none" strike="noStrike">
                        <a:latin typeface="Arial"/>
                        <a:ea typeface="Arial"/>
                        <a:cs typeface="Arial"/>
                        <a:sym typeface="Arial"/>
                      </a:endParaRPr>
                    </a:p>
                  </a:txBody>
                  <a:tcPr marT="45725" marB="45725" marR="91450" marL="91450"/>
                </a:tc>
                <a:tc>
                  <a:txBody>
                    <a:bodyPr/>
                    <a:lstStyle/>
                    <a:p>
                      <a:pPr indent="0" lvl="0" marL="0" marR="0" rtl="0" algn="ctr">
                        <a:lnSpc>
                          <a:spcPct val="100000"/>
                        </a:lnSpc>
                        <a:spcBef>
                          <a:spcPts val="0"/>
                        </a:spcBef>
                        <a:spcAft>
                          <a:spcPts val="0"/>
                        </a:spcAft>
                        <a:buClr>
                          <a:srgbClr val="000000"/>
                        </a:buClr>
                        <a:buSzPts val="2000"/>
                        <a:buFont typeface="Arial"/>
                        <a:buNone/>
                      </a:pPr>
                      <a:r>
                        <a:t/>
                      </a:r>
                      <a:endParaRPr sz="2000" u="none" cap="none" strike="noStrike">
                        <a:latin typeface="Arial"/>
                        <a:ea typeface="Arial"/>
                        <a:cs typeface="Arial"/>
                        <a:sym typeface="Arial"/>
                      </a:endParaRPr>
                    </a:p>
                    <a:p>
                      <a:pPr indent="0" lvl="0" marL="0" marR="0" rtl="0" algn="ctr">
                        <a:lnSpc>
                          <a:spcPct val="100000"/>
                        </a:lnSpc>
                        <a:spcBef>
                          <a:spcPts val="0"/>
                        </a:spcBef>
                        <a:spcAft>
                          <a:spcPts val="0"/>
                        </a:spcAft>
                        <a:buClr>
                          <a:srgbClr val="000000"/>
                        </a:buClr>
                        <a:buSzPts val="2000"/>
                        <a:buFont typeface="Arial"/>
                        <a:buNone/>
                      </a:pPr>
                      <a:r>
                        <a:rPr lang="en-US" sz="2000" u="none" cap="none" strike="noStrike">
                          <a:latin typeface="Arial"/>
                          <a:ea typeface="Arial"/>
                          <a:cs typeface="Arial"/>
                          <a:sym typeface="Arial"/>
                        </a:rPr>
                        <a:t>Rationale</a:t>
                      </a:r>
                      <a:endParaRPr sz="1400" u="none" cap="none" strike="noStrike"/>
                    </a:p>
                  </a:txBody>
                  <a:tcPr marT="45725" marB="45725" marR="91450" marL="91450"/>
                </a:tc>
              </a:tr>
              <a:tr h="825625">
                <a:tc>
                  <a:txBody>
                    <a:bodyPr/>
                    <a:lstStyle/>
                    <a:p>
                      <a:pPr indent="0" lvl="0" marL="0" rtl="0" algn="ctr">
                        <a:spcBef>
                          <a:spcPts val="600"/>
                        </a:spcBef>
                        <a:spcAft>
                          <a:spcPts val="0"/>
                        </a:spcAft>
                        <a:buClr>
                          <a:schemeClr val="dk1"/>
                        </a:buClr>
                        <a:buSzPts val="1000"/>
                        <a:buFont typeface="Arial"/>
                        <a:buNone/>
                      </a:pPr>
                      <a:r>
                        <a:rPr lang="en-US" sz="2000">
                          <a:latin typeface="Calibri"/>
                          <a:ea typeface="Calibri"/>
                          <a:cs typeface="Calibri"/>
                          <a:sym typeface="Calibri"/>
                        </a:rPr>
                        <a:t>Improve student mastery of core content knowledge in literacy and mathematics.</a:t>
                      </a:r>
                      <a:endParaRPr sz="2000" u="none" cap="none" strike="noStrike">
                        <a:solidFill>
                          <a:srgbClr val="FFFFFF"/>
                        </a:solidFill>
                      </a:endParaRPr>
                    </a:p>
                  </a:txBody>
                  <a:tcPr marT="45725" marB="45725" marR="91450" marL="91450"/>
                </a:tc>
                <a:tc>
                  <a:txBody>
                    <a:bodyPr/>
                    <a:lstStyle/>
                    <a:p>
                      <a:pPr indent="0" lvl="0" marL="0" rtl="0" algn="ctr">
                        <a:lnSpc>
                          <a:spcPct val="115000"/>
                        </a:lnSpc>
                        <a:spcBef>
                          <a:spcPts val="0"/>
                        </a:spcBef>
                        <a:spcAft>
                          <a:spcPts val="0"/>
                        </a:spcAft>
                        <a:buClr>
                          <a:schemeClr val="dk1"/>
                        </a:buClr>
                        <a:buSzPts val="1100"/>
                        <a:buFont typeface="Arial"/>
                        <a:buNone/>
                      </a:pPr>
                      <a:r>
                        <a:rPr lang="en-US" sz="1500"/>
                        <a:t>More than 50% of our students are still scoring at the beginning level in literacy and mathematics. Teachers need support in gaining a variety of targeted strategies to support small group instruction.  Continued targeted support in this area is needed to support the growth of all students.</a:t>
                      </a:r>
                      <a:r>
                        <a:rPr lang="en-US" sz="2000"/>
                        <a:t> </a:t>
                      </a:r>
                      <a:endParaRPr sz="2000" u="none" cap="none" strike="noStrike"/>
                    </a:p>
                  </a:txBody>
                  <a:tcPr marT="45725" marB="45725" marR="91450" marL="91450"/>
                </a:tc>
              </a:tr>
              <a:tr h="825625">
                <a:tc>
                  <a:txBody>
                    <a:bodyPr/>
                    <a:lstStyle/>
                    <a:p>
                      <a:pPr indent="0" lvl="0" marL="0" rtl="0" algn="ctr">
                        <a:spcBef>
                          <a:spcPts val="600"/>
                        </a:spcBef>
                        <a:spcAft>
                          <a:spcPts val="0"/>
                        </a:spcAft>
                        <a:buClr>
                          <a:schemeClr val="dk1"/>
                        </a:buClr>
                        <a:buSzPts val="1000"/>
                        <a:buFont typeface="Arial"/>
                        <a:buNone/>
                      </a:pPr>
                      <a:r>
                        <a:rPr lang="en-US" sz="2000">
                          <a:latin typeface="Calibri"/>
                          <a:ea typeface="Calibri"/>
                          <a:cs typeface="Calibri"/>
                          <a:sym typeface="Calibri"/>
                        </a:rPr>
                        <a:t>Prepare all students to have a global mindset inclusive of the learning profiles, learner attributes, and self-inquiry.</a:t>
                      </a:r>
                      <a:endParaRPr sz="2000">
                        <a:latin typeface="Arial"/>
                        <a:ea typeface="Arial"/>
                        <a:cs typeface="Arial"/>
                        <a:sym typeface="Arial"/>
                      </a:endParaRPr>
                    </a:p>
                    <a:p>
                      <a:pPr indent="0" lvl="0" marL="0" rtl="0" algn="l">
                        <a:spcBef>
                          <a:spcPts val="600"/>
                        </a:spcBef>
                        <a:spcAft>
                          <a:spcPts val="0"/>
                        </a:spcAft>
                        <a:buClr>
                          <a:schemeClr val="dk1"/>
                        </a:buClr>
                        <a:buSzPts val="1000"/>
                        <a:buFont typeface="Arial"/>
                        <a:buNone/>
                      </a:pPr>
                      <a:r>
                        <a:rPr lang="en-US" sz="2000">
                          <a:latin typeface="Calibri"/>
                          <a:ea typeface="Calibri"/>
                          <a:cs typeface="Calibri"/>
                          <a:sym typeface="Calibri"/>
                        </a:rPr>
                        <a:t> </a:t>
                      </a:r>
                      <a:endParaRPr sz="2000"/>
                    </a:p>
                  </a:txBody>
                  <a:tcPr marT="45725" marB="45725" marR="91450" marL="91450"/>
                </a:tc>
                <a:tc>
                  <a:txBody>
                    <a:bodyPr/>
                    <a:lstStyle/>
                    <a:p>
                      <a:pPr indent="0" lvl="0" marL="0" marR="0" rtl="0" algn="ctr">
                        <a:lnSpc>
                          <a:spcPct val="100000"/>
                        </a:lnSpc>
                        <a:spcBef>
                          <a:spcPts val="0"/>
                        </a:spcBef>
                        <a:spcAft>
                          <a:spcPts val="0"/>
                        </a:spcAft>
                        <a:buClr>
                          <a:srgbClr val="000000"/>
                        </a:buClr>
                        <a:buSzPts val="2000"/>
                        <a:buFont typeface="Arial"/>
                        <a:buNone/>
                      </a:pPr>
                      <a:r>
                        <a:rPr lang="en-US" sz="1500"/>
                        <a:t>The school’s mission and vision speaks to the importance of educating the whole child. Students must have the opportunity to be  exposed to the world around them. Teachers need support in facilitating learning that challenge students to think critically. </a:t>
                      </a:r>
                      <a:endParaRPr sz="1500" u="none" cap="none" strike="noStrike"/>
                    </a:p>
                  </a:txBody>
                  <a:tcPr marT="45725" marB="45725" marR="91450" marL="91450"/>
                </a:tc>
              </a:tr>
            </a:tbl>
          </a:graphicData>
        </a:graphic>
      </p:graphicFrame>
      <p:sp>
        <p:nvSpPr>
          <p:cNvPr id="348" name="Google Shape;348;p7"/>
          <p:cNvSpPr txBox="1"/>
          <p:nvPr>
            <p:ph idx="12" type="sldNum"/>
          </p:nvPr>
        </p:nvSpPr>
        <p:spPr>
          <a:xfrm>
            <a:off x="8736012" y="5607593"/>
            <a:ext cx="407987"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100"/>
              <a:buNone/>
            </a:pPr>
            <a:fld id="{00000000-1234-1234-1234-123412341234}" type="slidenum">
              <a:rPr lang="en-US"/>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3" name="Shape 353"/>
        <p:cNvGrpSpPr/>
        <p:nvPr/>
      </p:nvGrpSpPr>
      <p:grpSpPr>
        <a:xfrm>
          <a:off x="0" y="0"/>
          <a:ext cx="0" cy="0"/>
          <a:chOff x="0" y="0"/>
          <a:chExt cx="0" cy="0"/>
        </a:xfrm>
      </p:grpSpPr>
      <p:sp>
        <p:nvSpPr>
          <p:cNvPr id="354" name="Google Shape;354;p8"/>
          <p:cNvSpPr/>
          <p:nvPr/>
        </p:nvSpPr>
        <p:spPr>
          <a:xfrm>
            <a:off x="717725" y="709358"/>
            <a:ext cx="8406158" cy="15875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rbel"/>
              <a:ea typeface="Corbel"/>
              <a:cs typeface="Corbel"/>
              <a:sym typeface="Corbel"/>
            </a:endParaRPr>
          </a:p>
        </p:txBody>
      </p:sp>
      <p:pic>
        <p:nvPicPr>
          <p:cNvPr id="355" name="Google Shape;355;p8"/>
          <p:cNvPicPr preferRelativeResize="0"/>
          <p:nvPr/>
        </p:nvPicPr>
        <p:blipFill rotWithShape="1">
          <a:blip r:embed="rId3">
            <a:alphaModFix/>
          </a:blip>
          <a:srcRect b="0" l="0" r="0" t="0"/>
          <a:stretch/>
        </p:blipFill>
        <p:spPr>
          <a:xfrm>
            <a:off x="7887271" y="6219824"/>
            <a:ext cx="1160412" cy="523875"/>
          </a:xfrm>
          <a:prstGeom prst="rect">
            <a:avLst/>
          </a:prstGeom>
          <a:noFill/>
          <a:ln>
            <a:noFill/>
          </a:ln>
        </p:spPr>
      </p:pic>
      <p:sp>
        <p:nvSpPr>
          <p:cNvPr id="356" name="Google Shape;356;p8"/>
          <p:cNvSpPr txBox="1"/>
          <p:nvPr/>
        </p:nvSpPr>
        <p:spPr>
          <a:xfrm>
            <a:off x="814042" y="2466748"/>
            <a:ext cx="8329958" cy="144655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Century Schoolbook"/>
                <a:ea typeface="Century Schoolbook"/>
                <a:cs typeface="Century Schoolbook"/>
                <a:sym typeface="Century Schoolbook"/>
              </a:rPr>
              <a:t>Discussion of Budget Summary</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dk1"/>
                </a:solidFill>
                <a:latin typeface="Century Schoolbook"/>
                <a:ea typeface="Century Schoolbook"/>
                <a:cs typeface="Century Schoolbook"/>
                <a:sym typeface="Century Schoolbook"/>
              </a:rPr>
              <a:t>(Step 4: Budget Choices)</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chemeClr val="dk1"/>
              </a:solidFill>
              <a:latin typeface="Century Schoolbook"/>
              <a:ea typeface="Century Schoolbook"/>
              <a:cs typeface="Century Schoolbook"/>
              <a:sym typeface="Century Schoolbook"/>
            </a:endParaRPr>
          </a:p>
        </p:txBody>
      </p:sp>
      <p:sp>
        <p:nvSpPr>
          <p:cNvPr id="357" name="Google Shape;357;p8"/>
          <p:cNvSpPr txBox="1"/>
          <p:nvPr>
            <p:ph idx="12" type="sldNum"/>
          </p:nvPr>
        </p:nvSpPr>
        <p:spPr>
          <a:xfrm>
            <a:off x="8736013" y="5607595"/>
            <a:ext cx="407987"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800"/>
              <a:buNone/>
            </a:pPr>
            <a:fld id="{00000000-1234-1234-1234-123412341234}" type="slidenum">
              <a:rPr lang="en-US">
                <a:solidFill>
                  <a:srgbClr val="F5F5F5"/>
                </a:solidFill>
              </a:rPr>
              <a:t>‹#›</a:t>
            </a:fld>
            <a:endParaRPr>
              <a:solidFill>
                <a:srgbClr val="F5F5F5"/>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sp>
        <p:nvSpPr>
          <p:cNvPr id="363" name="Google Shape;363;p9"/>
          <p:cNvSpPr txBox="1"/>
          <p:nvPr>
            <p:ph type="ctrTitle"/>
          </p:nvPr>
        </p:nvSpPr>
        <p:spPr>
          <a:xfrm>
            <a:off x="784274" y="26474"/>
            <a:ext cx="7772400" cy="908197"/>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262626"/>
              </a:buClr>
              <a:buSzPts val="3400"/>
              <a:buFont typeface="Century Schoolbook"/>
              <a:buNone/>
            </a:pPr>
            <a:r>
              <a:rPr b="1" i="1" lang="en-US" sz="3400">
                <a:solidFill>
                  <a:srgbClr val="262626"/>
                </a:solidFill>
                <a:latin typeface="Century Schoolbook"/>
                <a:ea typeface="Century Schoolbook"/>
                <a:cs typeface="Century Schoolbook"/>
                <a:sym typeface="Century Schoolbook"/>
              </a:rPr>
              <a:t>Executive Summary</a:t>
            </a:r>
            <a:endParaRPr/>
          </a:p>
        </p:txBody>
      </p:sp>
      <p:sp>
        <p:nvSpPr>
          <p:cNvPr id="364" name="Google Shape;364;p9"/>
          <p:cNvSpPr txBox="1"/>
          <p:nvPr>
            <p:ph idx="1" type="subTitle"/>
          </p:nvPr>
        </p:nvSpPr>
        <p:spPr>
          <a:xfrm>
            <a:off x="784273" y="1354014"/>
            <a:ext cx="8134643" cy="4437185"/>
          </a:xfrm>
          <a:prstGeom prst="rect">
            <a:avLst/>
          </a:prstGeom>
          <a:noFill/>
          <a:ln>
            <a:noFill/>
          </a:ln>
        </p:spPr>
        <p:txBody>
          <a:bodyPr anchorCtr="0" anchor="t" bIns="45700" lIns="91425" spcFirstLastPara="1" rIns="91425" wrap="square" tIns="45700">
            <a:normAutofit lnSpcReduction="20000"/>
          </a:bodyPr>
          <a:lstStyle/>
          <a:p>
            <a:pPr indent="-457200" lvl="0" marL="457200" rtl="0" algn="l">
              <a:lnSpc>
                <a:spcPct val="100000"/>
              </a:lnSpc>
              <a:spcBef>
                <a:spcPts val="0"/>
              </a:spcBef>
              <a:spcAft>
                <a:spcPts val="0"/>
              </a:spcAft>
              <a:buClr>
                <a:schemeClr val="dk1"/>
              </a:buClr>
              <a:buSzPts val="2400"/>
              <a:buFont typeface="Arial"/>
              <a:buChar char="•"/>
            </a:pPr>
            <a:r>
              <a:rPr lang="en-US" sz="2400">
                <a:solidFill>
                  <a:schemeClr val="dk1"/>
                </a:solidFill>
              </a:rPr>
              <a:t>This budget represents an investment plan for our school’s students, employees and the community as a whole.</a:t>
            </a:r>
            <a:endParaRPr/>
          </a:p>
          <a:p>
            <a:pPr indent="-316230" lvl="0" marL="457200" rtl="0" algn="l">
              <a:lnSpc>
                <a:spcPct val="100000"/>
              </a:lnSpc>
              <a:spcBef>
                <a:spcPts val="444"/>
              </a:spcBef>
              <a:spcAft>
                <a:spcPts val="0"/>
              </a:spcAft>
              <a:buClr>
                <a:srgbClr val="888888"/>
              </a:buClr>
              <a:buSzPts val="2400"/>
              <a:buFont typeface="Arial"/>
              <a:buNone/>
            </a:pPr>
            <a:r>
              <a:t/>
            </a:r>
            <a:endParaRPr sz="2400">
              <a:solidFill>
                <a:schemeClr val="dk1"/>
              </a:solidFill>
            </a:endParaRPr>
          </a:p>
          <a:p>
            <a:pPr indent="-457200" lvl="0" marL="457200" rtl="0" algn="l">
              <a:lnSpc>
                <a:spcPct val="100000"/>
              </a:lnSpc>
              <a:spcBef>
                <a:spcPts val="444"/>
              </a:spcBef>
              <a:spcAft>
                <a:spcPts val="0"/>
              </a:spcAft>
              <a:buClr>
                <a:schemeClr val="dk1"/>
              </a:buClr>
              <a:buSzPts val="2400"/>
              <a:buFont typeface="Arial"/>
              <a:buChar char="•"/>
            </a:pPr>
            <a:r>
              <a:rPr lang="en-US" sz="2400">
                <a:solidFill>
                  <a:schemeClr val="dk1"/>
                </a:solidFill>
              </a:rPr>
              <a:t>The budget recommendations are tied directly to the school’s strategic vision and direction.</a:t>
            </a:r>
            <a:endParaRPr/>
          </a:p>
          <a:p>
            <a:pPr indent="-316230" lvl="0" marL="457200" rtl="0" algn="l">
              <a:lnSpc>
                <a:spcPct val="100000"/>
              </a:lnSpc>
              <a:spcBef>
                <a:spcPts val="444"/>
              </a:spcBef>
              <a:spcAft>
                <a:spcPts val="0"/>
              </a:spcAft>
              <a:buClr>
                <a:srgbClr val="888888"/>
              </a:buClr>
              <a:buSzPts val="2400"/>
              <a:buFont typeface="Arial"/>
              <a:buNone/>
            </a:pPr>
            <a:r>
              <a:t/>
            </a:r>
            <a:endParaRPr sz="2400">
              <a:solidFill>
                <a:schemeClr val="dk1"/>
              </a:solidFill>
            </a:endParaRPr>
          </a:p>
          <a:p>
            <a:pPr indent="-457200" lvl="0" marL="457200" rtl="0" algn="l">
              <a:lnSpc>
                <a:spcPct val="100000"/>
              </a:lnSpc>
              <a:spcBef>
                <a:spcPts val="444"/>
              </a:spcBef>
              <a:spcAft>
                <a:spcPts val="0"/>
              </a:spcAft>
              <a:buClr>
                <a:schemeClr val="dk1"/>
              </a:buClr>
              <a:buSzPts val="2400"/>
              <a:buFont typeface="Arial"/>
              <a:buChar char="•"/>
            </a:pPr>
            <a:r>
              <a:rPr lang="en-US" sz="2400">
                <a:solidFill>
                  <a:schemeClr val="dk1"/>
                </a:solidFill>
              </a:rPr>
              <a:t>The proposed budget for the general operations of the school are reflected at </a:t>
            </a:r>
            <a:r>
              <a:rPr b="1" lang="en-US" sz="2400" u="sng">
                <a:solidFill>
                  <a:schemeClr val="dk1"/>
                </a:solidFill>
              </a:rPr>
              <a:t>$4,632, 075</a:t>
            </a:r>
            <a:endParaRPr/>
          </a:p>
          <a:p>
            <a:pPr indent="-316230" lvl="0" marL="457200" rtl="0" algn="l">
              <a:lnSpc>
                <a:spcPct val="100000"/>
              </a:lnSpc>
              <a:spcBef>
                <a:spcPts val="444"/>
              </a:spcBef>
              <a:spcAft>
                <a:spcPts val="0"/>
              </a:spcAft>
              <a:buClr>
                <a:srgbClr val="888888"/>
              </a:buClr>
              <a:buSzPts val="2400"/>
              <a:buFont typeface="Arial"/>
              <a:buNone/>
            </a:pPr>
            <a:r>
              <a:t/>
            </a:r>
            <a:endParaRPr sz="2400">
              <a:solidFill>
                <a:schemeClr val="dk1"/>
              </a:solidFill>
            </a:endParaRPr>
          </a:p>
          <a:p>
            <a:pPr indent="-457200" lvl="0" marL="457200" rtl="0" algn="l">
              <a:lnSpc>
                <a:spcPct val="100000"/>
              </a:lnSpc>
              <a:spcBef>
                <a:spcPts val="444"/>
              </a:spcBef>
              <a:spcAft>
                <a:spcPts val="0"/>
              </a:spcAft>
              <a:buClr>
                <a:schemeClr val="dk1"/>
              </a:buClr>
              <a:buSzPts val="2400"/>
              <a:buFont typeface="Arial"/>
              <a:buChar char="•"/>
            </a:pPr>
            <a:r>
              <a:rPr lang="en-US" sz="2400">
                <a:solidFill>
                  <a:schemeClr val="dk1"/>
                </a:solidFill>
              </a:rPr>
              <a:t>This investment plan for FY23 accommodates a student population that is projected to be </a:t>
            </a:r>
            <a:r>
              <a:rPr b="1" lang="en-US" sz="2400" u="sng">
                <a:solidFill>
                  <a:schemeClr val="dk1"/>
                </a:solidFill>
              </a:rPr>
              <a:t>290</a:t>
            </a:r>
            <a:r>
              <a:rPr lang="en-US" sz="2400">
                <a:solidFill>
                  <a:schemeClr val="dk1"/>
                </a:solidFill>
              </a:rPr>
              <a:t> students, which is a </a:t>
            </a:r>
            <a:r>
              <a:rPr b="1" lang="en-US" sz="2400" u="sng">
                <a:solidFill>
                  <a:schemeClr val="dk1"/>
                </a:solidFill>
              </a:rPr>
              <a:t>increase</a:t>
            </a:r>
            <a:r>
              <a:rPr lang="en-US" sz="2400">
                <a:solidFill>
                  <a:schemeClr val="dk1"/>
                </a:solidFill>
              </a:rPr>
              <a:t>/decrease of </a:t>
            </a:r>
            <a:r>
              <a:rPr b="1" lang="en-US" sz="2400" u="sng">
                <a:solidFill>
                  <a:schemeClr val="dk1"/>
                </a:solidFill>
              </a:rPr>
              <a:t>5</a:t>
            </a:r>
            <a:r>
              <a:rPr lang="en-US" sz="2400">
                <a:solidFill>
                  <a:schemeClr val="dk1"/>
                </a:solidFill>
              </a:rPr>
              <a:t> students from FY22.</a:t>
            </a:r>
            <a:endParaRPr/>
          </a:p>
        </p:txBody>
      </p:sp>
      <p:sp>
        <p:nvSpPr>
          <p:cNvPr id="365" name="Google Shape;365;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000"/>
              <a:buNone/>
            </a:pPr>
            <a:fld id="{00000000-1234-1234-1234-123412341234}" type="slidenum">
              <a:rPr lang="en-US"/>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name="Custom Desig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Headlines">
  <a:themeElements>
    <a:clrScheme name="Headlines">
      <a:dk1>
        <a:srgbClr val="000000"/>
      </a:dk1>
      <a:lt1>
        <a:srgbClr val="FFFFFF"/>
      </a:lt1>
      <a:dk2>
        <a:srgbClr val="1D1A1D"/>
      </a:dk2>
      <a:lt2>
        <a:srgbClr val="F5F5F5"/>
      </a:lt2>
      <a:accent1>
        <a:srgbClr val="439EB7"/>
      </a:accent1>
      <a:accent2>
        <a:srgbClr val="E28B55"/>
      </a:accent2>
      <a:accent3>
        <a:srgbClr val="DCB64D"/>
      </a:accent3>
      <a:accent4>
        <a:srgbClr val="4CA198"/>
      </a:accent4>
      <a:accent5>
        <a:srgbClr val="835B82"/>
      </a:accent5>
      <a:accent6>
        <a:srgbClr val="645135"/>
      </a:accent6>
      <a:hlink>
        <a:srgbClr val="439EB7"/>
      </a:hlink>
      <a:folHlink>
        <a:srgbClr val="835B8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1_Headlines">
  <a:themeElements>
    <a:clrScheme name="Headlines">
      <a:dk1>
        <a:srgbClr val="000000"/>
      </a:dk1>
      <a:lt1>
        <a:srgbClr val="FFFFFF"/>
      </a:lt1>
      <a:dk2>
        <a:srgbClr val="1D1A1D"/>
      </a:dk2>
      <a:lt2>
        <a:srgbClr val="F5F5F5"/>
      </a:lt2>
      <a:accent1>
        <a:srgbClr val="439EB7"/>
      </a:accent1>
      <a:accent2>
        <a:srgbClr val="E28B55"/>
      </a:accent2>
      <a:accent3>
        <a:srgbClr val="DCB64D"/>
      </a:accent3>
      <a:accent4>
        <a:srgbClr val="4CA198"/>
      </a:accent4>
      <a:accent5>
        <a:srgbClr val="835B82"/>
      </a:accent5>
      <a:accent6>
        <a:srgbClr val="645135"/>
      </a:accent6>
      <a:hlink>
        <a:srgbClr val="439EB7"/>
      </a:hlink>
      <a:folHlink>
        <a:srgbClr val="835B8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2014-12-15T21:46:52Z</dcterms:created>
  <dc:creator>Graphics Designer Office of Communications</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0x0101009B088E750FB87F439BAD6BE3B18C0B0C</vt:lpwstr>
  </property>
</Properties>
</file>